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8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056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488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09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039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070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012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19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85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9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954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02D79-2335-4C21-A95D-EC22DC4BF4E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DD11C-1600-4A38-A156-F92B27E5D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4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ch</a:t>
            </a:r>
            <a:r>
              <a:rPr lang="en-GB" dirty="0" smtClean="0"/>
              <a:t>, </a:t>
            </a:r>
            <a:r>
              <a:rPr lang="en-GB" dirty="0" err="1" smtClean="0"/>
              <a:t>sh</a:t>
            </a:r>
            <a:r>
              <a:rPr lang="en-GB" dirty="0" smtClean="0"/>
              <a:t>, </a:t>
            </a:r>
            <a:r>
              <a:rPr lang="en-GB" dirty="0" err="1" smtClean="0"/>
              <a:t>th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Look at the pictures and write down if they begin with a </a:t>
            </a:r>
            <a:r>
              <a:rPr lang="en-GB" dirty="0" err="1" smtClean="0"/>
              <a:t>ch</a:t>
            </a:r>
            <a:r>
              <a:rPr lang="en-GB" dirty="0" smtClean="0"/>
              <a:t>, </a:t>
            </a:r>
            <a:r>
              <a:rPr lang="en-GB" dirty="0" err="1" smtClean="0"/>
              <a:t>sh</a:t>
            </a:r>
            <a:r>
              <a:rPr lang="en-GB" dirty="0"/>
              <a:t> </a:t>
            </a:r>
            <a:r>
              <a:rPr lang="en-GB" dirty="0" smtClean="0"/>
              <a:t>or </a:t>
            </a:r>
            <a:r>
              <a:rPr lang="en-GB" dirty="0" err="1" smtClean="0"/>
              <a:t>th.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If you can do that easily, why not write the whole word for each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668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7258" y="665390"/>
            <a:ext cx="5509805" cy="577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17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8331" y="567003"/>
            <a:ext cx="5564777" cy="603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46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721" y="617246"/>
            <a:ext cx="5416120" cy="580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5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997" y="759279"/>
            <a:ext cx="5422081" cy="562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252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1991" y="554899"/>
            <a:ext cx="5242863" cy="562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48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79" y="1032998"/>
            <a:ext cx="5483471" cy="582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01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</Words>
  <Application>Microsoft Office PowerPoint</Application>
  <PresentationFormat>Widescreen</PresentationFormat>
  <Paragraphs>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ch, sh, 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ch, sh, th</dc:title>
  <dc:creator>Jo Mason</dc:creator>
  <cp:lastModifiedBy>Jo Mason</cp:lastModifiedBy>
  <cp:revision>2</cp:revision>
  <dcterms:created xsi:type="dcterms:W3CDTF">2021-02-11T12:24:50Z</dcterms:created>
  <dcterms:modified xsi:type="dcterms:W3CDTF">2021-02-11T12:28:26Z</dcterms:modified>
</cp:coreProperties>
</file>