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99CC00"/>
    <a:srgbClr val="F2CF00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0" autoAdjust="0"/>
    <p:restoredTop sz="94660"/>
  </p:normalViewPr>
  <p:slideViewPr>
    <p:cSldViewPr snapToGrid="0">
      <p:cViewPr>
        <p:scale>
          <a:sx n="66" d="100"/>
          <a:sy n="66" d="100"/>
        </p:scale>
        <p:origin x="900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807052-CF21-498A-AD1C-B36F0E47222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89B5B9-1104-45D7-84AF-2A6FF21811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61ECDE-448E-444C-A33D-048B93400B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3A8AC-83EE-4C4D-94D4-82DC6C2D3D60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1499CC-AAD5-4444-AB85-A6483F528D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80D9F3-1F35-44B8-822E-4867C3553F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48C07-FFF1-470E-9E05-8DE1782A9C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75934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0FCA93-146D-4161-BA0B-D64A63864E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853593-CA56-4E9C-9F17-201FAD36AD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BBEC38-1AE8-450C-9D7B-9B5F89EB2F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3A8AC-83EE-4C4D-94D4-82DC6C2D3D60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DBDB55-298B-44F1-A220-B6B008ED2B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49C100-84D9-49DA-9CD7-18D17CA354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48C07-FFF1-470E-9E05-8DE1782A9C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36961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D640A6-A248-4FC7-A513-5E654AAEA9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CFA040-49E5-4B89-9903-A64C9FDAF9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7520F4-BF86-4597-9016-0B8D91E1A5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3A8AC-83EE-4C4D-94D4-82DC6C2D3D60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FA4D08-FCC3-45E0-968D-629E7DB76B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257D08-5AA8-4E57-801B-92B655395C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48C07-FFF1-470E-9E05-8DE1782A9C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4626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B5FE24-8DFE-446B-9DBC-E57A4148E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44112F-5E4D-45E5-A8C6-B969DD7B54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0E5EECC-AECB-4B7E-8264-8DB01E31DF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D95B1B-5CBB-422A-AD02-FD5A537CC7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3A8AC-83EE-4C4D-94D4-82DC6C2D3D60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BCEA89-6A25-4D9C-B69C-F9CC0D006C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84B8EE-286C-44CD-8580-97EE0D3A84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48C07-FFF1-470E-9E05-8DE1782A9C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0286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18AACE-89F4-4A26-A19D-EA8F168B7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149762-00F3-4712-BA93-AF200DAF9F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02D53D-9ADA-4F90-B287-8980D5CCD3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7839776-5E8A-4689-A24A-2859748FA79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773E3C-D983-4E1A-A31A-FBAC9A91E9F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2CBBDC1-17E9-4624-A0C0-DDB33CE633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3A8AC-83EE-4C4D-94D4-82DC6C2D3D60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193A32B-90D1-4BEA-A467-3DF4C0CA9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5DAB558-18F2-4961-8D16-6638D65715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48C07-FFF1-470E-9E05-8DE1782A9C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66772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787891-D658-4FD5-A79A-EAB968537F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74554BD-3023-427F-B192-20C44C0067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3A8AC-83EE-4C4D-94D4-82DC6C2D3D60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6DF854C-BF6D-4E9A-9389-A6D65ACAB0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329E2B5-93CB-4F97-ADEF-95A67CA34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48C07-FFF1-470E-9E05-8DE1782A9C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509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1DB3EC2-F8E4-4258-A232-A1E23A8F25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3A8AC-83EE-4C4D-94D4-82DC6C2D3D60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93234A4-0D76-4730-B13E-C474292014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CD7A76-551D-4731-B631-43AD374287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48C07-FFF1-470E-9E05-8DE1782A9C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2705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895F73-0EF6-4614-91E9-24A416F99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61D0A5-6995-4A96-850B-8776163BB3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E84540-7B00-4084-9542-BF897C9DDF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131D8B-5E4B-4DDA-A36F-3B890477F5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3A8AC-83EE-4C4D-94D4-82DC6C2D3D60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4A6DBC-9B1B-42D6-9476-049E7A6F6D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32468F-7599-4D77-891A-3A7C44F933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48C07-FFF1-470E-9E05-8DE1782A9C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82469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2B5278-1D3B-4773-81ED-211F41455A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CD04E13-6883-4A97-9505-3DC94E846C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D1E14A-3522-4771-8A65-6E55CB4EC8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619DA9-6655-4C49-B029-E49F1A4844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3A8AC-83EE-4C4D-94D4-82DC6C2D3D60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2E7615-7966-4A30-9C62-947288615B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653019-EFA5-4315-9F3E-3652437D54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48C07-FFF1-470E-9E05-8DE1782A9C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47001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3C91AA-DFC4-4E83-BDB0-74047DDBBA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A2A8FB-11E8-464F-9DA2-15D85D0118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3BBF13-CAD7-427F-96A5-7E8930A23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3A8AC-83EE-4C4D-94D4-82DC6C2D3D60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07FFE0-F00E-45BC-A66B-060FCBB22D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B1641C-1A8B-473E-B155-E58F866F0E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48C07-FFF1-470E-9E05-8DE1782A9C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90474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49F3417-82DD-4479-B2F6-45D1D3AB961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8CB5666-11E7-4E9B-9CD6-47C4899659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9FF028-6D86-49EE-AEEF-CE0B0BA258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3A8AC-83EE-4C4D-94D4-82DC6C2D3D60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914C83-AE11-4A22-B5A5-F851A6ECD6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A7A3B-2BBA-47DD-8C63-D52B47CC8C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48C07-FFF1-470E-9E05-8DE1782A9C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49611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128FED1-8D79-4D9B-B7D3-98E752877B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D1561B-D4D2-4A2C-A4C2-C17941376F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917081-D0B6-43AC-A606-AA8CBDF04E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83A8AC-83EE-4C4D-94D4-82DC6C2D3D60}" type="datetimeFigureOut">
              <a:rPr lang="en-GB" smtClean="0"/>
              <a:t>14/10/2021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468EDA-0E3B-4997-81C4-B553BC76BD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361A1F-E460-4D7D-A9A0-5A9B719DB5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48C07-FFF1-470E-9E05-8DE1782A9C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5347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48F69C-E52A-4B98-985D-DB2D53CABD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2535" y="2500997"/>
            <a:ext cx="10306929" cy="2387600"/>
          </a:xfrm>
        </p:spPr>
        <p:txBody>
          <a:bodyPr>
            <a:noAutofit/>
          </a:bodyPr>
          <a:lstStyle/>
          <a:p>
            <a:r>
              <a:rPr lang="en-GB" sz="7200" dirty="0"/>
              <a:t>10 October 2021</a:t>
            </a:r>
            <a:br>
              <a:rPr lang="en-GB" sz="7200" dirty="0"/>
            </a:br>
            <a:br>
              <a:rPr lang="en-GB" sz="7200" dirty="0"/>
            </a:br>
            <a:r>
              <a:rPr lang="en-GB" sz="7200" dirty="0"/>
              <a:t>World Mental Health Day</a:t>
            </a:r>
          </a:p>
        </p:txBody>
      </p:sp>
    </p:spTree>
    <p:extLst>
      <p:ext uri="{BB962C8B-B14F-4D97-AF65-F5344CB8AC3E}">
        <p14:creationId xmlns:p14="http://schemas.microsoft.com/office/powerpoint/2010/main" val="29579504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64C88-CE1A-4DE6-A3D2-957D541A7C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Can you think of any emotions?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32492E1-926A-4B8C-9883-CA0947FAB2C5}"/>
              </a:ext>
            </a:extLst>
          </p:cNvPr>
          <p:cNvSpPr txBox="1"/>
          <p:nvPr/>
        </p:nvSpPr>
        <p:spPr>
          <a:xfrm>
            <a:off x="1014911" y="1690688"/>
            <a:ext cx="2469186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Anger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ED40821-1311-44E1-A7BD-BAD37B00BB1D}"/>
              </a:ext>
            </a:extLst>
          </p:cNvPr>
          <p:cNvSpPr txBox="1"/>
          <p:nvPr/>
        </p:nvSpPr>
        <p:spPr>
          <a:xfrm>
            <a:off x="1014910" y="2600752"/>
            <a:ext cx="2959517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Happiness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CA3C55E-E71B-4359-A696-A4C2EAA2BD3F}"/>
              </a:ext>
            </a:extLst>
          </p:cNvPr>
          <p:cNvSpPr txBox="1"/>
          <p:nvPr/>
        </p:nvSpPr>
        <p:spPr>
          <a:xfrm>
            <a:off x="1014910" y="3510816"/>
            <a:ext cx="2469187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Sadness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C35FAB2-9BB2-420B-B76E-298F89F9A615}"/>
              </a:ext>
            </a:extLst>
          </p:cNvPr>
          <p:cNvSpPr txBox="1"/>
          <p:nvPr/>
        </p:nvSpPr>
        <p:spPr>
          <a:xfrm>
            <a:off x="1026938" y="4415980"/>
            <a:ext cx="3716116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Frustration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5270F21-369C-4F4C-BF13-6FBF2980440C}"/>
              </a:ext>
            </a:extLst>
          </p:cNvPr>
          <p:cNvSpPr txBox="1"/>
          <p:nvPr/>
        </p:nvSpPr>
        <p:spPr>
          <a:xfrm>
            <a:off x="9280289" y="2568867"/>
            <a:ext cx="1871310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Joy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769B513-BB0E-4D3B-9A69-759432BC9B29}"/>
              </a:ext>
            </a:extLst>
          </p:cNvPr>
          <p:cNvSpPr txBox="1"/>
          <p:nvPr/>
        </p:nvSpPr>
        <p:spPr>
          <a:xfrm>
            <a:off x="4138445" y="2606085"/>
            <a:ext cx="2003832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Worry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3519FAD-43B7-4830-8AAE-E451EDF6EB0A}"/>
              </a:ext>
            </a:extLst>
          </p:cNvPr>
          <p:cNvSpPr txBox="1"/>
          <p:nvPr/>
        </p:nvSpPr>
        <p:spPr>
          <a:xfrm>
            <a:off x="3601732" y="3535422"/>
            <a:ext cx="3716116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Excitement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CE4200C-9B72-4AE6-947C-A8DDE874664E}"/>
              </a:ext>
            </a:extLst>
          </p:cNvPr>
          <p:cNvSpPr txBox="1"/>
          <p:nvPr/>
        </p:nvSpPr>
        <p:spPr>
          <a:xfrm>
            <a:off x="7435483" y="3529393"/>
            <a:ext cx="3716116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Embarrassed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B62E512-40A1-4232-871A-15AAD229DB7C}"/>
              </a:ext>
            </a:extLst>
          </p:cNvPr>
          <p:cNvSpPr txBox="1"/>
          <p:nvPr/>
        </p:nvSpPr>
        <p:spPr>
          <a:xfrm>
            <a:off x="4743054" y="4415980"/>
            <a:ext cx="2927611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Brave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170ED57-7D0D-4136-A678-A9400904B173}"/>
              </a:ext>
            </a:extLst>
          </p:cNvPr>
          <p:cNvSpPr txBox="1"/>
          <p:nvPr/>
        </p:nvSpPr>
        <p:spPr>
          <a:xfrm>
            <a:off x="1014910" y="5309463"/>
            <a:ext cx="2464903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Fear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22A51CB-219D-44B0-B3C7-7FDC1D45B302}"/>
              </a:ext>
            </a:extLst>
          </p:cNvPr>
          <p:cNvSpPr txBox="1"/>
          <p:nvPr/>
        </p:nvSpPr>
        <p:spPr>
          <a:xfrm>
            <a:off x="6716509" y="5309462"/>
            <a:ext cx="4367710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Confusion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ECC59BF-4E31-45AD-B0FA-F9A37E091326}"/>
              </a:ext>
            </a:extLst>
          </p:cNvPr>
          <p:cNvSpPr txBox="1"/>
          <p:nvPr/>
        </p:nvSpPr>
        <p:spPr>
          <a:xfrm>
            <a:off x="3577981" y="1681765"/>
            <a:ext cx="3716116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Peaceful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A90AB52-DBA4-4F0B-B989-7A29F3AAF988}"/>
              </a:ext>
            </a:extLst>
          </p:cNvPr>
          <p:cNvSpPr txBox="1"/>
          <p:nvPr/>
        </p:nvSpPr>
        <p:spPr>
          <a:xfrm>
            <a:off x="6306295" y="2589379"/>
            <a:ext cx="2809976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Stressed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1A9631A-B011-4255-A8F4-DC477AC98690}"/>
              </a:ext>
            </a:extLst>
          </p:cNvPr>
          <p:cNvSpPr txBox="1"/>
          <p:nvPr/>
        </p:nvSpPr>
        <p:spPr>
          <a:xfrm>
            <a:off x="3510601" y="5309462"/>
            <a:ext cx="3119768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Surprise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65F70BE-FCAF-4B83-8B31-7A670F910B08}"/>
              </a:ext>
            </a:extLst>
          </p:cNvPr>
          <p:cNvSpPr txBox="1"/>
          <p:nvPr/>
        </p:nvSpPr>
        <p:spPr>
          <a:xfrm>
            <a:off x="7787181" y="4415979"/>
            <a:ext cx="3297038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Shock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657C1FE-85DA-4925-BE44-D15CB326204E}"/>
              </a:ext>
            </a:extLst>
          </p:cNvPr>
          <p:cNvSpPr txBox="1"/>
          <p:nvPr/>
        </p:nvSpPr>
        <p:spPr>
          <a:xfrm>
            <a:off x="7418918" y="1673105"/>
            <a:ext cx="3716116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Amazed</a:t>
            </a:r>
          </a:p>
        </p:txBody>
      </p:sp>
    </p:spTree>
    <p:extLst>
      <p:ext uri="{BB962C8B-B14F-4D97-AF65-F5344CB8AC3E}">
        <p14:creationId xmlns:p14="http://schemas.microsoft.com/office/powerpoint/2010/main" val="3684144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406C0FB-5219-43DE-BC02-72355207C7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0922" y="0"/>
            <a:ext cx="10084904" cy="689555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A3006C7-56A4-4613-8763-C4D0F33E34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268" y="388519"/>
            <a:ext cx="3432313" cy="1325563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b="1" dirty="0"/>
              <a:t>We all feel the same emotions …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6303313F-3E09-47B9-81E0-19BF46816195}"/>
              </a:ext>
            </a:extLst>
          </p:cNvPr>
          <p:cNvSpPr txBox="1">
            <a:spLocks/>
          </p:cNvSpPr>
          <p:nvPr/>
        </p:nvSpPr>
        <p:spPr>
          <a:xfrm>
            <a:off x="66262" y="2590625"/>
            <a:ext cx="322027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GB" b="1" dirty="0"/>
              <a:t>…but at different times …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352D0784-F499-46E3-9B3B-0E9B6CA8314D}"/>
              </a:ext>
            </a:extLst>
          </p:cNvPr>
          <p:cNvSpPr txBox="1">
            <a:spLocks/>
          </p:cNvSpPr>
          <p:nvPr/>
        </p:nvSpPr>
        <p:spPr>
          <a:xfrm>
            <a:off x="119268" y="5019573"/>
            <a:ext cx="401541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GB" b="1" dirty="0"/>
              <a:t>… and they feel different for different people.</a:t>
            </a:r>
          </a:p>
        </p:txBody>
      </p:sp>
    </p:spTree>
    <p:extLst>
      <p:ext uri="{BB962C8B-B14F-4D97-AF65-F5344CB8AC3E}">
        <p14:creationId xmlns:p14="http://schemas.microsoft.com/office/powerpoint/2010/main" val="593054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D88F71-02B5-43FA-AAAD-D62293605F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7696" y="2766218"/>
            <a:ext cx="3128889" cy="1325563"/>
          </a:xfrm>
        </p:spPr>
        <p:txBody>
          <a:bodyPr>
            <a:noAutofit/>
          </a:bodyPr>
          <a:lstStyle/>
          <a:p>
            <a:r>
              <a:rPr lang="en-GB" sz="6000" dirty="0"/>
              <a:t>Emotions can get out of control – like a monster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835A50F4-7156-4AEB-8BFE-3320C851EC41}"/>
              </a:ext>
            </a:extLst>
          </p:cNvPr>
          <p:cNvGrpSpPr/>
          <p:nvPr/>
        </p:nvGrpSpPr>
        <p:grpSpPr>
          <a:xfrm>
            <a:off x="6764215" y="1099917"/>
            <a:ext cx="1055077" cy="4658163"/>
            <a:chOff x="7917766" y="1109591"/>
            <a:chExt cx="1055077" cy="4658163"/>
          </a:xfrm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F31B7CBF-2F65-428A-8C9F-676FF3DA12C8}"/>
                </a:ext>
              </a:extLst>
            </p:cNvPr>
            <p:cNvSpPr/>
            <p:nvPr/>
          </p:nvSpPr>
          <p:spPr>
            <a:xfrm>
              <a:off x="7917766" y="4965895"/>
              <a:ext cx="1055077" cy="80185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40DBDCE3-3BC0-4A58-A3F5-3C457A8E8F1E}"/>
                </a:ext>
              </a:extLst>
            </p:cNvPr>
            <p:cNvSpPr/>
            <p:nvPr/>
          </p:nvSpPr>
          <p:spPr>
            <a:xfrm>
              <a:off x="8138161" y="1109591"/>
              <a:ext cx="600223" cy="4044462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1496C8F9-A9E9-4835-B8ED-81D590F7EED8}"/>
                </a:ext>
              </a:extLst>
            </p:cNvPr>
            <p:cNvSpPr/>
            <p:nvPr/>
          </p:nvSpPr>
          <p:spPr>
            <a:xfrm>
              <a:off x="8353864" y="1528104"/>
              <a:ext cx="182880" cy="801859"/>
            </a:xfrm>
            <a:prstGeom prst="round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70116BA7-9487-4C36-B6E2-545E50EAA99B}"/>
                </a:ext>
              </a:extLst>
            </p:cNvPr>
            <p:cNvSpPr/>
            <p:nvPr/>
          </p:nvSpPr>
          <p:spPr>
            <a:xfrm>
              <a:off x="8349176" y="2329963"/>
              <a:ext cx="182880" cy="801859"/>
            </a:xfrm>
            <a:prstGeom prst="roundRect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16E5EE98-D307-4904-97C9-7427723BB04F}"/>
                </a:ext>
              </a:extLst>
            </p:cNvPr>
            <p:cNvSpPr/>
            <p:nvPr/>
          </p:nvSpPr>
          <p:spPr>
            <a:xfrm>
              <a:off x="8349176" y="3101927"/>
              <a:ext cx="182880" cy="801859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50C1B522-532B-43B2-965B-767F59D49AEC}"/>
                </a:ext>
              </a:extLst>
            </p:cNvPr>
            <p:cNvSpPr/>
            <p:nvPr/>
          </p:nvSpPr>
          <p:spPr>
            <a:xfrm>
              <a:off x="8349176" y="3842239"/>
              <a:ext cx="182880" cy="801859"/>
            </a:xfrm>
            <a:prstGeom prst="roundRect">
              <a:avLst/>
            </a:prstGeom>
            <a:solidFill>
              <a:srgbClr val="99CC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D8F1F52A-064B-4C0A-AEC3-ACA6746B9F9A}"/>
                </a:ext>
              </a:extLst>
            </p:cNvPr>
            <p:cNvSpPr/>
            <p:nvPr/>
          </p:nvSpPr>
          <p:spPr>
            <a:xfrm>
              <a:off x="8349176" y="4614203"/>
              <a:ext cx="182880" cy="801859"/>
            </a:xfrm>
            <a:prstGeom prst="roundRect">
              <a:avLst/>
            </a:prstGeom>
            <a:solidFill>
              <a:srgbClr val="008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6F8F49D2-23BF-4EE8-AD3B-91923EF8CCD3}"/>
                </a:ext>
              </a:extLst>
            </p:cNvPr>
            <p:cNvSpPr/>
            <p:nvPr/>
          </p:nvSpPr>
          <p:spPr>
            <a:xfrm>
              <a:off x="8261843" y="5171633"/>
              <a:ext cx="352858" cy="420275"/>
            </a:xfrm>
            <a:prstGeom prst="ellipse">
              <a:avLst/>
            </a:prstGeom>
            <a:solidFill>
              <a:srgbClr val="008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2" name="Title 1">
            <a:extLst>
              <a:ext uri="{FF2B5EF4-FFF2-40B4-BE49-F238E27FC236}">
                <a16:creationId xmlns:a16="http://schemas.microsoft.com/office/drawing/2014/main" id="{B98759B9-1968-4B09-ACE6-E964A06BD79D}"/>
              </a:ext>
            </a:extLst>
          </p:cNvPr>
          <p:cNvSpPr txBox="1">
            <a:spLocks/>
          </p:cNvSpPr>
          <p:nvPr/>
        </p:nvSpPr>
        <p:spPr>
          <a:xfrm>
            <a:off x="7584832" y="4132541"/>
            <a:ext cx="213594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dirty="0"/>
              <a:t>1. </a:t>
            </a:r>
            <a:r>
              <a:rPr lang="en-GB" sz="2400" b="1" dirty="0">
                <a:solidFill>
                  <a:srgbClr val="008000"/>
                </a:solidFill>
              </a:rPr>
              <a:t>Calm &amp; in control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FB492407-10E5-4FEC-9F12-92A43BF9750F}"/>
              </a:ext>
            </a:extLst>
          </p:cNvPr>
          <p:cNvSpPr txBox="1">
            <a:spLocks/>
          </p:cNvSpPr>
          <p:nvPr/>
        </p:nvSpPr>
        <p:spPr>
          <a:xfrm>
            <a:off x="7584832" y="2818368"/>
            <a:ext cx="2290073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dirty="0"/>
              <a:t>3. </a:t>
            </a:r>
            <a:r>
              <a:rPr lang="en-GB" sz="2400" b="1" dirty="0">
                <a:solidFill>
                  <a:srgbClr val="F2CF00"/>
                </a:solidFill>
              </a:rPr>
              <a:t>Feeling very Upset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6D3427BF-E0B8-4C6E-933D-7D52E5860D82}"/>
              </a:ext>
            </a:extLst>
          </p:cNvPr>
          <p:cNvSpPr txBox="1">
            <a:spLocks/>
          </p:cNvSpPr>
          <p:nvPr/>
        </p:nvSpPr>
        <p:spPr>
          <a:xfrm>
            <a:off x="7594208" y="1239190"/>
            <a:ext cx="213594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dirty="0"/>
              <a:t>5. </a:t>
            </a:r>
            <a:r>
              <a:rPr lang="en-GB" sz="2400" b="1" dirty="0">
                <a:solidFill>
                  <a:srgbClr val="FF0000"/>
                </a:solidFill>
              </a:rPr>
              <a:t>Lost Control</a:t>
            </a: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92FF5D97-CB82-46B5-A7BC-C4E4E732250A}"/>
              </a:ext>
            </a:extLst>
          </p:cNvPr>
          <p:cNvSpPr txBox="1">
            <a:spLocks/>
          </p:cNvSpPr>
          <p:nvPr/>
        </p:nvSpPr>
        <p:spPr>
          <a:xfrm>
            <a:off x="7594208" y="2049818"/>
            <a:ext cx="213594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dirty="0"/>
              <a:t>4. </a:t>
            </a:r>
            <a:r>
              <a:rPr lang="en-GB" sz="2400" b="1" dirty="0">
                <a:solidFill>
                  <a:schemeClr val="accent2">
                    <a:lumMod val="50000"/>
                  </a:schemeClr>
                </a:solidFill>
              </a:rPr>
              <a:t>Difficult to cope</a:t>
            </a: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9C8B37A8-611B-495E-A85C-F9958B1D7624}"/>
              </a:ext>
            </a:extLst>
          </p:cNvPr>
          <p:cNvSpPr txBox="1">
            <a:spLocks/>
          </p:cNvSpPr>
          <p:nvPr/>
        </p:nvSpPr>
        <p:spPr>
          <a:xfrm>
            <a:off x="7594208" y="3461042"/>
            <a:ext cx="213594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dirty="0"/>
              <a:t>2. </a:t>
            </a:r>
            <a:r>
              <a:rPr lang="en-GB" sz="2400" b="1" dirty="0">
                <a:solidFill>
                  <a:srgbClr val="99CC00"/>
                </a:solidFill>
              </a:rPr>
              <a:t>A bit upset</a:t>
            </a:r>
          </a:p>
        </p:txBody>
      </p:sp>
      <p:pic>
        <p:nvPicPr>
          <p:cNvPr id="1026" name="Picture 2" descr="Orange Cartoon Monster by memoangeles | GraphicRiver">
            <a:extLst>
              <a:ext uri="{FF2B5EF4-FFF2-40B4-BE49-F238E27FC236}">
                <a16:creationId xmlns:a16="http://schemas.microsoft.com/office/drawing/2014/main" id="{0972C1C3-E324-4713-AEBD-C31BC5F687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2687" y="127485"/>
            <a:ext cx="1149555" cy="132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8041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4" grpId="0"/>
      <p:bldP spid="15" grpId="0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71BC3-7D1E-4C4B-91F4-7780E1FA41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58704" y="2615955"/>
            <a:ext cx="10515600" cy="1325563"/>
          </a:xfrm>
        </p:spPr>
        <p:txBody>
          <a:bodyPr>
            <a:noAutofit/>
          </a:bodyPr>
          <a:lstStyle/>
          <a:p>
            <a:r>
              <a:rPr lang="en-GB" sz="7200" dirty="0"/>
              <a:t>What Does your monster look like?</a:t>
            </a:r>
          </a:p>
        </p:txBody>
      </p:sp>
    </p:spTree>
    <p:extLst>
      <p:ext uri="{BB962C8B-B14F-4D97-AF65-F5344CB8AC3E}">
        <p14:creationId xmlns:p14="http://schemas.microsoft.com/office/powerpoint/2010/main" val="38602518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840031-09C1-43B8-B0A4-C05596CBCF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F096591-3419-40D1-8016-BA2E3618EE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428" y="54837"/>
            <a:ext cx="9098867" cy="6748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7384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07063E-86A6-4CCD-B34B-33BCA13574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4298" y="2925445"/>
            <a:ext cx="10515600" cy="1325563"/>
          </a:xfrm>
        </p:spPr>
        <p:txBody>
          <a:bodyPr>
            <a:noAutofit/>
          </a:bodyPr>
          <a:lstStyle/>
          <a:p>
            <a:r>
              <a:rPr lang="en-GB" sz="9600" dirty="0"/>
              <a:t>The same … but different.</a:t>
            </a:r>
          </a:p>
        </p:txBody>
      </p:sp>
    </p:spTree>
    <p:extLst>
      <p:ext uri="{BB962C8B-B14F-4D97-AF65-F5344CB8AC3E}">
        <p14:creationId xmlns:p14="http://schemas.microsoft.com/office/powerpoint/2010/main" val="36040118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102</Words>
  <Application>Microsoft Office PowerPoint</Application>
  <PresentationFormat>Widescreen</PresentationFormat>
  <Paragraphs>29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10 October 2021  World Mental Health Day</vt:lpstr>
      <vt:lpstr>Can you think of any emotions?</vt:lpstr>
      <vt:lpstr>We all feel the same emotions …</vt:lpstr>
      <vt:lpstr>Emotions can get out of control – like a monster</vt:lpstr>
      <vt:lpstr>What Does your monster look like?</vt:lpstr>
      <vt:lpstr>PowerPoint Presentation</vt:lpstr>
      <vt:lpstr>The same … but different.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 Woolley</dc:creator>
  <cp:lastModifiedBy>D Woolley</cp:lastModifiedBy>
  <cp:revision>6</cp:revision>
  <dcterms:created xsi:type="dcterms:W3CDTF">2021-10-10T18:01:33Z</dcterms:created>
  <dcterms:modified xsi:type="dcterms:W3CDTF">2021-10-14T19:05:31Z</dcterms:modified>
</cp:coreProperties>
</file>