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63" r:id="rId8"/>
    <p:sldId id="259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.Kimber.16" userId="bc683ee8-31f6-4f60-9797-9dae9a828663" providerId="ADAL" clId="{E44FEE70-59E6-4B44-ABC8-B4A4EB685F5F}"/>
    <pc:docChg chg="custSel modSld">
      <pc:chgData name="R.Kimber.16" userId="bc683ee8-31f6-4f60-9797-9dae9a828663" providerId="ADAL" clId="{E44FEE70-59E6-4B44-ABC8-B4A4EB685F5F}" dt="2020-04-02T11:40:05.069" v="21" actId="1076"/>
      <pc:docMkLst>
        <pc:docMk/>
      </pc:docMkLst>
      <pc:sldChg chg="delSp modSp delAnim">
        <pc:chgData name="R.Kimber.16" userId="bc683ee8-31f6-4f60-9797-9dae9a828663" providerId="ADAL" clId="{E44FEE70-59E6-4B44-ABC8-B4A4EB685F5F}" dt="2020-04-02T11:34:35.082" v="6" actId="1076"/>
        <pc:sldMkLst>
          <pc:docMk/>
          <pc:sldMk cId="1695081845" sldId="256"/>
        </pc:sldMkLst>
        <pc:picChg chg="del mod">
          <ac:chgData name="R.Kimber.16" userId="bc683ee8-31f6-4f60-9797-9dae9a828663" providerId="ADAL" clId="{E44FEE70-59E6-4B44-ABC8-B4A4EB685F5F}" dt="2020-04-02T11:33:39.206" v="3" actId="478"/>
          <ac:picMkLst>
            <pc:docMk/>
            <pc:sldMk cId="1695081845" sldId="256"/>
            <ac:picMk id="4" creationId="{82768C14-54B5-4757-808A-F8CAA8425B35}"/>
          </ac:picMkLst>
        </pc:picChg>
        <pc:picChg chg="del">
          <ac:chgData name="R.Kimber.16" userId="bc683ee8-31f6-4f60-9797-9dae9a828663" providerId="ADAL" clId="{E44FEE70-59E6-4B44-ABC8-B4A4EB685F5F}" dt="2020-04-02T11:33:57.900" v="4" actId="478"/>
          <ac:picMkLst>
            <pc:docMk/>
            <pc:sldMk cId="1695081845" sldId="256"/>
            <ac:picMk id="5" creationId="{09D740DD-BF24-44C3-8327-9DE9594FC972}"/>
          </ac:picMkLst>
        </pc:picChg>
        <pc:picChg chg="mod">
          <ac:chgData name="R.Kimber.16" userId="bc683ee8-31f6-4f60-9797-9dae9a828663" providerId="ADAL" clId="{E44FEE70-59E6-4B44-ABC8-B4A4EB685F5F}" dt="2020-04-02T11:34:35.082" v="6" actId="1076"/>
          <ac:picMkLst>
            <pc:docMk/>
            <pc:sldMk cId="1695081845" sldId="256"/>
            <ac:picMk id="6" creationId="{DC662D2D-72E3-4346-B8DF-2F6DA7BE55C1}"/>
          </ac:picMkLst>
        </pc:picChg>
      </pc:sldChg>
      <pc:sldChg chg="delSp modSp delAnim">
        <pc:chgData name="R.Kimber.16" userId="bc683ee8-31f6-4f60-9797-9dae9a828663" providerId="ADAL" clId="{E44FEE70-59E6-4B44-ABC8-B4A4EB685F5F}" dt="2020-04-02T11:37:17.936" v="11" actId="1076"/>
        <pc:sldMkLst>
          <pc:docMk/>
          <pc:sldMk cId="4153613705" sldId="257"/>
        </pc:sldMkLst>
        <pc:picChg chg="del">
          <ac:chgData name="R.Kimber.16" userId="bc683ee8-31f6-4f60-9797-9dae9a828663" providerId="ADAL" clId="{E44FEE70-59E6-4B44-ABC8-B4A4EB685F5F}" dt="2020-04-02T11:36:59.404" v="9" actId="478"/>
          <ac:picMkLst>
            <pc:docMk/>
            <pc:sldMk cId="4153613705" sldId="257"/>
            <ac:picMk id="4" creationId="{86AAD95A-D84E-467F-93E8-69191FBE53D1}"/>
          </ac:picMkLst>
        </pc:picChg>
        <pc:picChg chg="mod">
          <ac:chgData name="R.Kimber.16" userId="bc683ee8-31f6-4f60-9797-9dae9a828663" providerId="ADAL" clId="{E44FEE70-59E6-4B44-ABC8-B4A4EB685F5F}" dt="2020-04-02T11:37:17.936" v="11" actId="1076"/>
          <ac:picMkLst>
            <pc:docMk/>
            <pc:sldMk cId="4153613705" sldId="257"/>
            <ac:picMk id="5" creationId="{8E763E23-1A70-44AE-BDEE-0D6A84F3C21E}"/>
          </ac:picMkLst>
        </pc:picChg>
      </pc:sldChg>
      <pc:sldChg chg="modSp">
        <pc:chgData name="R.Kimber.16" userId="bc683ee8-31f6-4f60-9797-9dae9a828663" providerId="ADAL" clId="{E44FEE70-59E6-4B44-ABC8-B4A4EB685F5F}" dt="2020-04-02T11:36:03.044" v="8" actId="14100"/>
        <pc:sldMkLst>
          <pc:docMk/>
          <pc:sldMk cId="3784823732" sldId="258"/>
        </pc:sldMkLst>
        <pc:picChg chg="mod">
          <ac:chgData name="R.Kimber.16" userId="bc683ee8-31f6-4f60-9797-9dae9a828663" providerId="ADAL" clId="{E44FEE70-59E6-4B44-ABC8-B4A4EB685F5F}" dt="2020-04-02T11:36:03.044" v="8" actId="14100"/>
          <ac:picMkLst>
            <pc:docMk/>
            <pc:sldMk cId="3784823732" sldId="258"/>
            <ac:picMk id="6" creationId="{E5C5E5CD-2CC7-4C4D-B972-01E0BB45BCB1}"/>
          </ac:picMkLst>
        </pc:picChg>
      </pc:sldChg>
      <pc:sldChg chg="modSp">
        <pc:chgData name="R.Kimber.16" userId="bc683ee8-31f6-4f60-9797-9dae9a828663" providerId="ADAL" clId="{E44FEE70-59E6-4B44-ABC8-B4A4EB685F5F}" dt="2020-04-02T11:38:32.742" v="15" actId="1076"/>
        <pc:sldMkLst>
          <pc:docMk/>
          <pc:sldMk cId="337570434" sldId="259"/>
        </pc:sldMkLst>
        <pc:picChg chg="mod">
          <ac:chgData name="R.Kimber.16" userId="bc683ee8-31f6-4f60-9797-9dae9a828663" providerId="ADAL" clId="{E44FEE70-59E6-4B44-ABC8-B4A4EB685F5F}" dt="2020-04-02T11:38:32.742" v="15" actId="1076"/>
          <ac:picMkLst>
            <pc:docMk/>
            <pc:sldMk cId="337570434" sldId="259"/>
            <ac:picMk id="6" creationId="{F33D3810-3061-4034-9226-7210CE4812CF}"/>
          </ac:picMkLst>
        </pc:picChg>
      </pc:sldChg>
      <pc:sldChg chg="modSp">
        <pc:chgData name="R.Kimber.16" userId="bc683ee8-31f6-4f60-9797-9dae9a828663" providerId="ADAL" clId="{E44FEE70-59E6-4B44-ABC8-B4A4EB685F5F}" dt="2020-04-02T11:39:06.327" v="17" actId="1076"/>
        <pc:sldMkLst>
          <pc:docMk/>
          <pc:sldMk cId="1022834337" sldId="260"/>
        </pc:sldMkLst>
        <pc:picChg chg="mod">
          <ac:chgData name="R.Kimber.16" userId="bc683ee8-31f6-4f60-9797-9dae9a828663" providerId="ADAL" clId="{E44FEE70-59E6-4B44-ABC8-B4A4EB685F5F}" dt="2020-04-02T11:39:06.327" v="17" actId="1076"/>
          <ac:picMkLst>
            <pc:docMk/>
            <pc:sldMk cId="1022834337" sldId="260"/>
            <ac:picMk id="4" creationId="{929179ED-FF27-4226-A481-CBC421BC416E}"/>
          </ac:picMkLst>
        </pc:picChg>
      </pc:sldChg>
      <pc:sldChg chg="modSp">
        <pc:chgData name="R.Kimber.16" userId="bc683ee8-31f6-4f60-9797-9dae9a828663" providerId="ADAL" clId="{E44FEE70-59E6-4B44-ABC8-B4A4EB685F5F}" dt="2020-04-02T11:39:49.804" v="19" actId="1076"/>
        <pc:sldMkLst>
          <pc:docMk/>
          <pc:sldMk cId="4283685385" sldId="261"/>
        </pc:sldMkLst>
        <pc:picChg chg="mod">
          <ac:chgData name="R.Kimber.16" userId="bc683ee8-31f6-4f60-9797-9dae9a828663" providerId="ADAL" clId="{E44FEE70-59E6-4B44-ABC8-B4A4EB685F5F}" dt="2020-04-02T11:39:49.804" v="19" actId="1076"/>
          <ac:picMkLst>
            <pc:docMk/>
            <pc:sldMk cId="4283685385" sldId="261"/>
            <ac:picMk id="5" creationId="{1EA4FB33-569F-4D1A-9B90-5F84920602B1}"/>
          </ac:picMkLst>
        </pc:picChg>
      </pc:sldChg>
      <pc:sldChg chg="modSp">
        <pc:chgData name="R.Kimber.16" userId="bc683ee8-31f6-4f60-9797-9dae9a828663" providerId="ADAL" clId="{E44FEE70-59E6-4B44-ABC8-B4A4EB685F5F}" dt="2020-04-02T11:40:05.069" v="21" actId="1076"/>
        <pc:sldMkLst>
          <pc:docMk/>
          <pc:sldMk cId="2123555580" sldId="263"/>
        </pc:sldMkLst>
        <pc:picChg chg="mod">
          <ac:chgData name="R.Kimber.16" userId="bc683ee8-31f6-4f60-9797-9dae9a828663" providerId="ADAL" clId="{E44FEE70-59E6-4B44-ABC8-B4A4EB685F5F}" dt="2020-04-02T11:40:05.069" v="21" actId="1076"/>
          <ac:picMkLst>
            <pc:docMk/>
            <pc:sldMk cId="2123555580" sldId="263"/>
            <ac:picMk id="7" creationId="{1457FF4F-1C8C-4BD5-85F8-14722D8511A4}"/>
          </ac:picMkLst>
        </pc:picChg>
        <pc:picChg chg="mod">
          <ac:chgData name="R.Kimber.16" userId="bc683ee8-31f6-4f60-9797-9dae9a828663" providerId="ADAL" clId="{E44FEE70-59E6-4B44-ABC8-B4A4EB685F5F}" dt="2020-04-02T11:40:01.768" v="20" actId="1076"/>
          <ac:picMkLst>
            <pc:docMk/>
            <pc:sldMk cId="2123555580" sldId="263"/>
            <ac:picMk id="5122" creationId="{3A888FCD-6B44-4672-AC3A-B61575F20F4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123E1-2A11-4057-ABA7-001DEB8D4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BEAEC6-281C-40BC-B041-7DBC06ACE6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D2577-0848-4461-81F8-C6DE9FA50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08498-1679-4791-A739-7D37213BC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246E5-74AF-4390-84F1-E5F45D051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82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1F814-7512-4E85-8331-A28979CA9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B6565-6C89-40FC-8014-CF811B5C6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2A50D-F1C6-4922-890F-97B90037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9DB2A-08FF-4F7F-BE6B-BD1858940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66898-1968-4665-9D0D-6704D2536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1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4B2E7-BEF7-4045-8CA1-3F6F62C72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561DF-4467-4796-8B04-A215B8B4D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9326B-0264-4A4D-AA42-A0FD7B625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A58A6E-3BCC-4693-AA2A-74CD5DC72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CCB08-54A1-48CE-811D-6F819FC1F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751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13B36-43DF-440F-BE60-582E686CF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233F6-6534-4456-9FA4-2442738918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B7FDC6-ED40-498D-ADD1-BB5665957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6D0152-0A7D-4DC2-A3AC-246043564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FFD44B-46EB-4D6C-88E3-37BB961C8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1E5A3-A483-467F-9F0C-6814FEF02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908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F55C8-E02C-44CE-84A4-BDE8473A4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D3BB3A-FF2D-458F-853D-C75BAF536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D8D1E3-D463-40F7-93EB-0BCE56B817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920240-FD52-4E44-9A72-27DC1C092D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188286-FE16-4D16-99F3-263436C54C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F71460-F881-4C7C-B3EF-2F1355CBA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A7D45E-CDC0-42DC-9A82-A083FAE9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B125A8-6BA6-4AAB-AC89-5F905CE6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486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301E4-A257-47E5-AA19-25957D867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15D9A0-26A3-458E-870A-513B8DC6A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5B97BC-C8D6-480A-8390-4F45C73FF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774B4D-7728-415C-8F23-E905C4389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7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DDAE57-F1C1-4575-895A-90504B76D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F9A377-D53A-427B-B2F6-01EED22A1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C497FC-ED16-4B3E-BA03-3F060ED71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63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5715C-6E1E-4E8B-BC02-0EAB58EA0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9953C-F086-48AE-89DB-8560FF96C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E5340F-88E3-48F8-A232-DCE8229C6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D46B5-AE74-4D68-97C4-88D8DA24A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2F44A2-70A2-43F6-A53F-AF8451181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B1B51-5A43-470B-BFF1-9C61B5387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9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85F7D-1FBF-4B32-B083-DE8EEE580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94253C-44C7-47D5-890B-5EE34F02C5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1C56AA-EFAC-4326-A3A3-3B5F62E8C6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BBA697-4833-450F-AFD1-ACEF4AC84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D0AED-08E1-4C81-AB98-37287D994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3B7992-8405-4059-898B-AA4DEB5BE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947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611B0-8A7A-47EB-9074-7C5D98CE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79C166-CAB0-445E-8B39-A9D10A85A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245B2-669A-4D1C-B866-B6A0F1790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A5FB7E-DE29-4BB1-95B1-9650A80A7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F2A8F-EFBF-4F69-B9B1-A026DE104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2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AFFA70-6A4F-4EC8-B5E2-B1C53F77DF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8593F6-2CDD-41F7-BC2D-E06C476DDC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0C25A-4AF9-4A9E-88DC-52DCEBAA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02B7B-C0A1-448C-B68F-D3BFA0B14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2DA3B-345F-41C7-AC52-ED0CA6640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75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E312A8-4E7C-4257-AB67-EEF55E5FF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F02BB-0C00-4D90-9808-F7F162127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59828-C457-453B-94FE-FDF5848CFF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18156-DC88-45FC-ADD8-F976B005C2B0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F0A2C4-FEE7-4AF1-A5E2-A685A7191A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809EA-B45D-42FB-B219-350791A8E1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50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1871F79-852A-4B52-903F-4F78FEDD0627}"/>
                  </a:ext>
                </a:extLst>
              </p:cNvPr>
              <p:cNvSpPr>
                <a:spLocks noGrp="1"/>
              </p:cNvSpPr>
              <p:nvPr>
                <p:ph type="ctrTitle"/>
              </p:nvPr>
            </p:nvSpPr>
            <p:spPr>
              <a:xfrm>
                <a:off x="1404731" y="150156"/>
                <a:ext cx="9144000" cy="1204085"/>
              </a:xfrm>
            </p:spPr>
            <p:txBody>
              <a:bodyPr/>
              <a:lstStyle/>
              <a:p>
                <a:r>
                  <a:rPr lang="en-GB" dirty="0" err="1">
                    <a:latin typeface="Comic Sans MS" panose="030F0702030302020204" pitchFamily="66" charset="0"/>
                  </a:rPr>
                  <a:t>Joyeuses</a:t>
                </a:r>
                <a:r>
                  <a:rPr lang="en-GB" dirty="0">
                    <a:latin typeface="Comic Sans MS" panose="030F0702030302020204" pitchFamily="66" charset="0"/>
                  </a:rPr>
                  <a:t> P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𝐚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ques! 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1871F79-852A-4B52-903F-4F78FEDD062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404731" y="150156"/>
                <a:ext cx="9144000" cy="1204085"/>
              </a:xfrm>
              <a:blipFill>
                <a:blip r:embed="rId4"/>
                <a:stretch>
                  <a:fillRect b="-345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ubtitle 2">
            <a:extLst>
              <a:ext uri="{FF2B5EF4-FFF2-40B4-BE49-F238E27FC236}">
                <a16:creationId xmlns:a16="http://schemas.microsoft.com/office/drawing/2014/main" id="{B3AE8267-0E0A-45D1-98E2-FC849DA06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4731" y="1154958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Happy Easter!</a:t>
            </a:r>
          </a:p>
        </p:txBody>
      </p:sp>
      <p:pic>
        <p:nvPicPr>
          <p:cNvPr id="6146" name="Picture 2" descr="SAP BrandVoice: Does The Easter Bunny Have A Sustainable Supply Chain?">
            <a:extLst>
              <a:ext uri="{FF2B5EF4-FFF2-40B4-BE49-F238E27FC236}">
                <a16:creationId xmlns:a16="http://schemas.microsoft.com/office/drawing/2014/main" id="{A87F95DB-9CF7-4CD4-AAED-4124E9984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359043"/>
            <a:ext cx="9144000" cy="390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662D2D-72E3-4346-B8DF-2F6DA7BE5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05390" y="292885"/>
            <a:ext cx="1563757" cy="1563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08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42EA56C-E3FC-4AE4-B811-899128E2FA83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P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𝐚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ques = Easter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42EA56C-E3FC-4AE4-B811-899128E2FA8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 descr="Easter eggs delivery: Can you get Easter eggs delivered in the UK ...">
            <a:extLst>
              <a:ext uri="{FF2B5EF4-FFF2-40B4-BE49-F238E27FC236}">
                <a16:creationId xmlns:a16="http://schemas.microsoft.com/office/drawing/2014/main" id="{960504F6-62E8-4D4A-973E-47E747C49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986" y="2000665"/>
            <a:ext cx="6144027" cy="364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C5E5CD-2CC7-4C4D-B972-01E0BB45BC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68068" y="248478"/>
            <a:ext cx="1785731" cy="178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2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Guide to Nice Carnival 2020 | France Just For You">
            <a:extLst>
              <a:ext uri="{FF2B5EF4-FFF2-40B4-BE49-F238E27FC236}">
                <a16:creationId xmlns:a16="http://schemas.microsoft.com/office/drawing/2014/main" id="{78665475-218C-4F0F-948E-AE6CDA722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9964"/>
            <a:ext cx="6149009" cy="249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ice Carnival: A Discovery Guide - French Moments">
            <a:extLst>
              <a:ext uri="{FF2B5EF4-FFF2-40B4-BE49-F238E27FC236}">
                <a16:creationId xmlns:a16="http://schemas.microsoft.com/office/drawing/2014/main" id="{1457842B-A8F7-4341-9F69-C2FC90ACF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009" y="4359964"/>
            <a:ext cx="3739751" cy="249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aster Carnival on the French Riviera - Lou Messugo">
            <a:extLst>
              <a:ext uri="{FF2B5EF4-FFF2-40B4-BE49-F238E27FC236}">
                <a16:creationId xmlns:a16="http://schemas.microsoft.com/office/drawing/2014/main" id="{287A84CD-2EFF-49BF-A5F7-B7CBDD025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867" y="4359964"/>
            <a:ext cx="3338133" cy="249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DD29A02-F82D-4C6F-99D2-3BE88A028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le </a:t>
            </a:r>
            <a:r>
              <a:rPr lang="en-GB" dirty="0" err="1">
                <a:latin typeface="Comic Sans MS" panose="030F0702030302020204" pitchFamily="66" charset="0"/>
              </a:rPr>
              <a:t>carnaval</a:t>
            </a:r>
            <a:r>
              <a:rPr lang="en-GB" dirty="0">
                <a:latin typeface="Comic Sans MS" panose="030F0702030302020204" pitchFamily="66" charset="0"/>
              </a:rPr>
              <a:t> = carnival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6DE1685-9403-4423-91A4-16E9E1968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329" y="1825625"/>
            <a:ext cx="11463131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Easter activities in France begin more than a month before Easter itself.</a:t>
            </a:r>
          </a:p>
          <a:p>
            <a:pPr marL="0" indent="0" algn="ctr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Many cities celebrate </a:t>
            </a:r>
            <a:r>
              <a:rPr lang="en-GB" altLang="en-US" sz="2400" b="1" dirty="0">
                <a:latin typeface="Comic Sans MS" panose="030F0702030302020204" pitchFamily="66" charset="0"/>
              </a:rPr>
              <a:t>carnival</a:t>
            </a:r>
            <a:r>
              <a:rPr lang="en-GB" altLang="en-US" sz="2400" dirty="0">
                <a:latin typeface="Comic Sans MS" panose="030F0702030302020204" pitchFamily="66" charset="0"/>
              </a:rPr>
              <a:t>, when there are street parties, dressing up, parades and lots of fun during a period of two or even three weeks!</a:t>
            </a:r>
          </a:p>
          <a:p>
            <a:pPr marL="0" indent="0" algn="ctr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The tradition of carnival is thought to have originated in the city of </a:t>
            </a:r>
            <a:r>
              <a:rPr lang="en-GB" altLang="en-US" sz="2400" b="1" dirty="0">
                <a:latin typeface="Comic Sans MS" panose="030F0702030302020204" pitchFamily="66" charset="0"/>
              </a:rPr>
              <a:t>Nice</a:t>
            </a:r>
            <a:r>
              <a:rPr lang="en-GB" altLang="en-US" sz="2400" dirty="0">
                <a:latin typeface="Comic Sans MS" panose="030F0702030302020204" pitchFamily="66" charset="0"/>
              </a:rPr>
              <a:t>, in the south of France.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E763E23-1A70-44AE-BDEE-0D6A84F3C2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591261" y="-4383"/>
            <a:ext cx="1762539" cy="176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61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0D2FD-36AA-4BD9-8F6F-13D756FB3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masque = mask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76887C5-913B-4D39-8E2E-11D293C9D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87757"/>
            <a:ext cx="3442252" cy="30892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French people wear masks to the carnivals</a:t>
            </a:r>
          </a:p>
        </p:txBody>
      </p:sp>
      <p:pic>
        <p:nvPicPr>
          <p:cNvPr id="5122" name="Picture 2" descr="Mardi Gras Masks Carnival Parade Faux Feather Half Face Masks ...">
            <a:extLst>
              <a:ext uri="{FF2B5EF4-FFF2-40B4-BE49-F238E27FC236}">
                <a16:creationId xmlns:a16="http://schemas.microsoft.com/office/drawing/2014/main" id="{3A888FCD-6B44-4672-AC3A-B61575F20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655" y="1797209"/>
            <a:ext cx="4664145" cy="469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57FF4F-1C8C-4BD5-85F8-14722D8511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64418" y="166688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5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B82-5571-4E38-BD57-6D84C26E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un lapin = rabbit</a:t>
            </a:r>
          </a:p>
        </p:txBody>
      </p:sp>
      <p:pic>
        <p:nvPicPr>
          <p:cNvPr id="4098" name="Picture 2" descr="Oxbow Animal Health | How to Clean a Rabbit's Scent Glands |">
            <a:extLst>
              <a:ext uri="{FF2B5EF4-FFF2-40B4-BE49-F238E27FC236}">
                <a16:creationId xmlns:a16="http://schemas.microsoft.com/office/drawing/2014/main" id="{95E8B150-1573-4251-95B9-AB4376E53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1894647"/>
            <a:ext cx="5715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3D3810-3061-4034-9226-7210CE4812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13843" y="248477"/>
            <a:ext cx="1881809" cy="188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7CC1957-CFEC-4A3E-AC2E-2D69D72DB81B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un oeuf de P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𝐚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ques  = Easter egg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7CC1957-CFEC-4A3E-AC2E-2D69D72DB81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Patterned mini chocolate Easter eggs - Chocolate Trading Co">
            <a:extLst>
              <a:ext uri="{FF2B5EF4-FFF2-40B4-BE49-F238E27FC236}">
                <a16:creationId xmlns:a16="http://schemas.microsoft.com/office/drawing/2014/main" id="{CFE10077-BD1A-4315-AC43-B18DC1BCB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767" y="2404441"/>
            <a:ext cx="47625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9179ED-FF27-4226-A481-CBC421BC41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31896" y="1503293"/>
            <a:ext cx="1802296" cy="180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3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0F686-E0D7-4FA0-BABE-AC6EECC60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 chasse = hunt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C6D78-6DBB-45BB-BDF5-B7300BC9B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51713" cy="13255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Just like us, children in France usually have an Easter egg hunt on Easter Sunday.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B01DE9-F6AB-47BB-AA44-D1974590E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335" y="1401163"/>
            <a:ext cx="3818317" cy="509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ow to throw an Easter egg hunt | BBC Good Food">
            <a:extLst>
              <a:ext uri="{FF2B5EF4-FFF2-40B4-BE49-F238E27FC236}">
                <a16:creationId xmlns:a16="http://schemas.microsoft.com/office/drawing/2014/main" id="{0784F575-03EC-4525-B263-5F8DC47B7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8" y="3159125"/>
            <a:ext cx="6667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EA4FB33-569F-4D1A-9B90-5F84920602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92695" y="276398"/>
            <a:ext cx="1630017" cy="163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8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5022F77F5AB54B99835A16DF557679" ma:contentTypeVersion="13" ma:contentTypeDescription="Create a new document." ma:contentTypeScope="" ma:versionID="d6704434b09de3ab3ce7451a22acc18c">
  <xsd:schema xmlns:xsd="http://www.w3.org/2001/XMLSchema" xmlns:xs="http://www.w3.org/2001/XMLSchema" xmlns:p="http://schemas.microsoft.com/office/2006/metadata/properties" xmlns:ns3="ed45b291-d9db-444f-8553-e5d72d250475" xmlns:ns4="972f55d4-b569-4d59-a7ec-355acba8e1e5" targetNamespace="http://schemas.microsoft.com/office/2006/metadata/properties" ma:root="true" ma:fieldsID="0a314a09ea1722d721182867343096e0" ns3:_="" ns4:_="">
    <xsd:import namespace="ed45b291-d9db-444f-8553-e5d72d250475"/>
    <xsd:import namespace="972f55d4-b569-4d59-a7ec-355acba8e1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45b291-d9db-444f-8553-e5d72d2504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2f55d4-b569-4d59-a7ec-355acba8e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E46C49-8923-4736-A8AB-2AB9AE04602C}">
  <ds:schemaRefs>
    <ds:schemaRef ds:uri="http://schemas.microsoft.com/office/2006/metadata/properties"/>
    <ds:schemaRef ds:uri="ed45b291-d9db-444f-8553-e5d72d250475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972f55d4-b569-4d59-a7ec-355acba8e1e5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036325D-D1C5-4B38-93E9-BBBFB8642D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719934-6DC9-4B37-A09C-3A49B80DC4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45b291-d9db-444f-8553-e5d72d250475"/>
    <ds:schemaRef ds:uri="972f55d4-b569-4d59-a7ec-355acba8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113</Words>
  <Application>Microsoft Office PowerPoint</Application>
  <PresentationFormat>Widescreen</PresentationFormat>
  <Paragraphs>13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Comic Sans MS</vt:lpstr>
      <vt:lpstr>Office Theme</vt:lpstr>
      <vt:lpstr>Joyeuses Pa ̂ques! </vt:lpstr>
      <vt:lpstr>Pa ̂ques = Easter</vt:lpstr>
      <vt:lpstr>le carnaval = carnival</vt:lpstr>
      <vt:lpstr>une masque = mask</vt:lpstr>
      <vt:lpstr>un lapin = rabbit</vt:lpstr>
      <vt:lpstr>un oeuf de Pa ̂ques  = Easter egg</vt:lpstr>
      <vt:lpstr>la chasse = hunt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Joyeuses Pa ̂ques!</dc:title>
  <dc:creator>Rachel Kimber</dc:creator>
  <cp:lastModifiedBy>Upham local account</cp:lastModifiedBy>
  <cp:revision>4</cp:revision>
  <dcterms:created xsi:type="dcterms:W3CDTF">2020-04-02T10:54:37Z</dcterms:created>
  <dcterms:modified xsi:type="dcterms:W3CDTF">2020-04-08T16:52:03Z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0x010100305022F77F5AB54B99835A16DF557679</vt:lpwstr>
  </property>
</Properties>
</file>