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43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2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265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670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908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35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85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448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35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840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4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EDF8-4051-44AB-A432-F3A845EF3F86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D78D5-B76D-4103-BCD4-2251DC6D0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9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9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 syllable words</a:t>
            </a:r>
            <a:endParaRPr lang="en-GB" sz="9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88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19"/>
    </mc:Choice>
    <mc:Fallback>
      <p:transition spd="slow" advTm="24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r>
              <a:rPr lang="en-GB" sz="8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ng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ing</a:t>
            </a:r>
            <a:endParaRPr lang="en-GB" sz="8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04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61"/>
    </mc:Choice>
    <mc:Fallback>
      <p:transition spd="slow" advTm="23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s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i</a:t>
            </a:r>
            <a:r>
              <a:rPr lang="en-GB" sz="8800" dirty="0" smtClean="0">
                <a:solidFill>
                  <a:srgbClr val="7030A0"/>
                </a:solidFill>
                <a:latin typeface="SassoonCRInfant" pitchFamily="2" charset="0"/>
              </a:rPr>
              <a:t>ng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53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84"/>
    </mc:Choice>
    <mc:Fallback>
      <p:transition spd="slow" advTm="17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f</a:t>
            </a:r>
            <a:r>
              <a:rPr lang="en-GB" sz="8800" smtClean="0">
                <a:solidFill>
                  <a:schemeClr val="tx1"/>
                </a:solidFill>
                <a:latin typeface="SassoonCRInfant" pitchFamily="2" charset="0"/>
              </a:rPr>
              <a:t>i</a:t>
            </a:r>
            <a:r>
              <a:rPr lang="en-GB" sz="8800" smtClean="0">
                <a:solidFill>
                  <a:srgbClr val="7030A0"/>
                </a:solidFill>
                <a:latin typeface="SassoonCRInfant" pitchFamily="2" charset="0"/>
              </a:rPr>
              <a:t>sh</a:t>
            </a:r>
            <a:r>
              <a:rPr lang="en-GB" sz="880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49"/>
    </mc:Choice>
    <mc:Fallback>
      <p:transition spd="slow" advTm="17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r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u</a:t>
            </a:r>
            <a:r>
              <a:rPr lang="en-GB" sz="8800" dirty="0" smtClean="0">
                <a:solidFill>
                  <a:schemeClr val="accent4"/>
                </a:solidFill>
                <a:latin typeface="SassoonCRInfant" pitchFamily="2" charset="0"/>
              </a:rPr>
              <a:t>sh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/</a:t>
            </a:r>
            <a:r>
              <a:rPr lang="en-GB" sz="8800" dirty="0" err="1" smtClean="0">
                <a:solidFill>
                  <a:schemeClr val="tx1"/>
                </a:solidFill>
                <a:latin typeface="SassoonCRInfant" pitchFamily="2" charset="0"/>
              </a:rPr>
              <a:t>ing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0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72"/>
    </mc:Choice>
    <mc:Fallback>
      <p:transition spd="slow" advTm="15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c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ob/web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7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79"/>
    </mc:Choice>
    <mc:Fallback>
      <p:transition spd="slow" advTm="24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SassoonCRInfant" pitchFamily="2" charset="0"/>
              </a:rPr>
              <a:t>r</a:t>
            </a:r>
            <a:r>
              <a:rPr lang="en-GB" sz="8800" dirty="0" smtClean="0">
                <a:solidFill>
                  <a:schemeClr val="tx1"/>
                </a:solidFill>
                <a:latin typeface="SassoonCRInfant" pitchFamily="2" charset="0"/>
              </a:rPr>
              <a:t>ob/in</a:t>
            </a:r>
            <a:endParaRPr lang="en-GB" sz="8800" dirty="0">
              <a:solidFill>
                <a:schemeClr val="tx1"/>
              </a:solidFill>
              <a:latin typeface="SassoonCRInfant" pitchFamily="2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3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72"/>
    </mc:Choice>
    <mc:Fallback>
      <p:transition spd="slow" advTm="17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r>
              <a:rPr lang="en-GB" sz="8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abb</a:t>
            </a:r>
            <a:r>
              <a:rPr lang="en-GB" sz="8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/it</a:t>
            </a:r>
            <a:endParaRPr lang="en-GB" sz="8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16"/>
    </mc:Choice>
    <mc:Fallback>
      <p:transition spd="slow" advTm="20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</Words>
  <Application>Microsoft Office PowerPoint</Application>
  <PresentationFormat>On-screen Show (4:3)</PresentationFormat>
  <Paragraphs>8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SassoonCRInfant</vt:lpstr>
      <vt:lpstr>Office Theme</vt:lpstr>
      <vt:lpstr>2 syllable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Mason</dc:creator>
  <cp:lastModifiedBy>Jo Mason</cp:lastModifiedBy>
  <cp:revision>6</cp:revision>
  <dcterms:created xsi:type="dcterms:W3CDTF">2013-09-18T22:32:27Z</dcterms:created>
  <dcterms:modified xsi:type="dcterms:W3CDTF">2021-02-04T17:15:22Z</dcterms:modified>
</cp:coreProperties>
</file>