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60" r:id="rId5"/>
    <p:sldId id="261" r:id="rId6"/>
    <p:sldId id="257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22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510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6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025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595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67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025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158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1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667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799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CABEB-FE4E-4E6B-989B-B7CD9D5DFEA9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4E9F9-666D-4FC8-BB7A-A6EC2DF69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9714" y="692331"/>
            <a:ext cx="102674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Affect or effect?</a:t>
            </a:r>
          </a:p>
          <a:p>
            <a:pPr algn="ctr"/>
            <a:endParaRPr lang="en-GB" sz="48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This week the homophone we are concentrating on in our spelling sentences is affect and effect.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This is one which adults often get confused about!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1" y="4108651"/>
            <a:ext cx="2307499" cy="218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52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9714" y="692331"/>
            <a:ext cx="1026740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do I know if I need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affect</a:t>
            </a:r>
            <a:r>
              <a:rPr lang="en-GB" sz="2800" dirty="0" smtClean="0">
                <a:latin typeface="Comic Sans MS" panose="030F0702030302020204" pitchFamily="66" charset="0"/>
              </a:rPr>
              <a:t> or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effect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Affect – this word is a verb. It is making or causing something to happen.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Effect - this word is a noun. It is the result of something which has happened. 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is a little tip from Mrs Kimble: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 noun often has the word ‘the’ in front of it. For example, the child, the table, the apple… So if you are using the word as a noun, then you need effect (</a:t>
            </a:r>
            <a:r>
              <a:rPr lang="en-GB" sz="2800" dirty="0" smtClean="0">
                <a:latin typeface="Comic Sans MS" panose="030F0702030302020204" pitchFamily="66" charset="0"/>
              </a:rPr>
              <a:t>th</a:t>
            </a:r>
            <a:r>
              <a:rPr lang="en-GB" sz="2800" b="1" dirty="0" smtClean="0">
                <a:latin typeface="Comic Sans MS" panose="030F0702030302020204" pitchFamily="66" charset="0"/>
              </a:rPr>
              <a:t>e e</a:t>
            </a:r>
            <a:r>
              <a:rPr lang="en-GB" sz="2800" dirty="0" smtClean="0">
                <a:latin typeface="Comic Sans MS" panose="030F0702030302020204" pitchFamily="66" charset="0"/>
              </a:rPr>
              <a:t>ffect</a:t>
            </a:r>
            <a:r>
              <a:rPr lang="en-GB" sz="2800" dirty="0" smtClean="0">
                <a:latin typeface="Comic Sans MS" panose="030F0702030302020204" pitchFamily="66" charset="0"/>
              </a:rPr>
              <a:t>).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594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ect or Effect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463595"/>
            <a:ext cx="9824447" cy="586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498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ect or Effect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753" y="346029"/>
            <a:ext cx="7629888" cy="455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2514" y="5094514"/>
            <a:ext cx="11090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Can you think of some sentences using affect and effect you could write to match these pictures?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431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ect or Effect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18" y="450533"/>
            <a:ext cx="5565544" cy="332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5131" y="3775166"/>
            <a:ext cx="52904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 came up with: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 lightning is affecting the tree.		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 tree is affected by the </a:t>
            </a:r>
            <a:r>
              <a:rPr lang="en-GB" sz="2400" dirty="0" smtClean="0">
                <a:latin typeface="Comic Sans MS" panose="030F0702030302020204" pitchFamily="66" charset="0"/>
              </a:rPr>
              <a:t>lightning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lightning affects the tree.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39245" y="4183687"/>
            <a:ext cx="52904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 lightning had an awful effect on the tree.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effect of the lightning on the tree was that it was now burnt.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003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ffect and Effect Homophones Poster Original De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0" y="452527"/>
            <a:ext cx="11430000" cy="598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45474" y="452527"/>
            <a:ext cx="9196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are some other examples: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817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9714" y="692331"/>
            <a:ext cx="1026740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one is correct?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Lockdown has affected/effected everyone.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 wonder what the affect/effect will be of doing extra times tables practice every day.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 affect/effect of lockdown on pollution levels is amazing.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If I’m hungry, it can affect/effect my mood.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4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9714" y="692331"/>
            <a:ext cx="1026740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one is correct?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Lockdown has </a:t>
            </a:r>
            <a:r>
              <a:rPr lang="en-GB" sz="2800" b="1" dirty="0" smtClean="0">
                <a:latin typeface="Comic Sans MS" panose="030F0702030302020204" pitchFamily="66" charset="0"/>
              </a:rPr>
              <a:t>affected</a:t>
            </a:r>
            <a:r>
              <a:rPr lang="en-GB" sz="2800" dirty="0" smtClean="0">
                <a:latin typeface="Comic Sans MS" panose="030F0702030302020204" pitchFamily="66" charset="0"/>
              </a:rPr>
              <a:t> everyone.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 wonder what the </a:t>
            </a:r>
            <a:r>
              <a:rPr lang="en-GB" sz="2800" b="1" dirty="0" smtClean="0">
                <a:latin typeface="Comic Sans MS" panose="030F0702030302020204" pitchFamily="66" charset="0"/>
              </a:rPr>
              <a:t>effect</a:t>
            </a:r>
            <a:r>
              <a:rPr lang="en-GB" sz="2800" dirty="0" smtClean="0">
                <a:latin typeface="Comic Sans MS" panose="030F0702030302020204" pitchFamily="66" charset="0"/>
              </a:rPr>
              <a:t> will be of doing extra times tables practice every day.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 </a:t>
            </a:r>
            <a:r>
              <a:rPr lang="en-GB" sz="2800" b="1" dirty="0" smtClean="0">
                <a:latin typeface="Comic Sans MS" panose="030F0702030302020204" pitchFamily="66" charset="0"/>
              </a:rPr>
              <a:t>effect</a:t>
            </a:r>
            <a:r>
              <a:rPr lang="en-GB" sz="2800" dirty="0" smtClean="0">
                <a:latin typeface="Comic Sans MS" panose="030F0702030302020204" pitchFamily="66" charset="0"/>
              </a:rPr>
              <a:t> of lockdown on pollution levels is amazing.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If I’m hungry, it can </a:t>
            </a:r>
            <a:r>
              <a:rPr lang="en-GB" sz="2800" b="1" dirty="0" smtClean="0">
                <a:latin typeface="Comic Sans MS" panose="030F0702030302020204" pitchFamily="66" charset="0"/>
              </a:rPr>
              <a:t>affect</a:t>
            </a:r>
            <a:r>
              <a:rPr lang="en-GB" sz="2800" dirty="0" smtClean="0">
                <a:latin typeface="Comic Sans MS" panose="030F0702030302020204" pitchFamily="66" charset="0"/>
              </a:rPr>
              <a:t> my mood.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23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300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Barrett</dc:creator>
  <cp:lastModifiedBy>Catherine Barrett</cp:lastModifiedBy>
  <cp:revision>5</cp:revision>
  <dcterms:created xsi:type="dcterms:W3CDTF">2020-06-24T14:06:09Z</dcterms:created>
  <dcterms:modified xsi:type="dcterms:W3CDTF">2020-06-24T14:39:02Z</dcterms:modified>
</cp:coreProperties>
</file>