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7"/>
  </p:handoutMasterIdLst>
  <p:sldIdLst>
    <p:sldId id="261" r:id="rId2"/>
    <p:sldId id="288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9" r:id="rId2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 SemiBold" charset="0"/>
      <p:bold r:id="rId32"/>
    </p:embeddedFont>
    <p:embeddedFont>
      <p:font typeface="Tuffy" panose="020B0603060100000000" charset="0"/>
      <p:regular r:id="rId33"/>
      <p:bold r:id="rId34"/>
      <p:italic r:id="rId35"/>
      <p:boldItalic r:id="rId36"/>
    </p:embeddedFont>
    <p:embeddedFont>
      <p:font typeface="Sassoon Infant Rg" panose="02000503030000020003" charset="0"/>
      <p:regular r:id="rId37"/>
      <p:bold r:id="rId38"/>
    </p:embeddedFont>
    <p:embeddedFont>
      <p:font typeface="Twinkl" panose="020B0604020202020204" charset="0"/>
      <p:regular r:id="rId39"/>
      <p:bold r:id="rId4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2047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70B0"/>
    <a:srgbClr val="FCB21C"/>
    <a:srgbClr val="B6D7E9"/>
    <a:srgbClr val="A21770"/>
    <a:srgbClr val="FEFBDA"/>
    <a:srgbClr val="3399FF"/>
    <a:srgbClr val="DB5183"/>
    <a:srgbClr val="FF7E00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22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984" y="8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2047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2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2.wav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4.wav"/><Relationship Id="rId7" Type="http://schemas.openxmlformats.org/officeDocument/2006/relationships/image" Target="../media/image6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4.wav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6.wav"/><Relationship Id="rId7" Type="http://schemas.openxmlformats.org/officeDocument/2006/relationships/image" Target="../media/image6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2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6.wav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8.wav"/><Relationship Id="rId7" Type="http://schemas.openxmlformats.org/officeDocument/2006/relationships/image" Target="../media/image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13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8.wav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0.wav"/><Relationship Id="rId7" Type="http://schemas.openxmlformats.org/officeDocument/2006/relationships/image" Target="../media/image14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10.wav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2.wav"/><Relationship Id="rId7" Type="http://schemas.openxmlformats.org/officeDocument/2006/relationships/image" Target="../media/image15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12.wav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4.wav"/><Relationship Id="rId7" Type="http://schemas.openxmlformats.org/officeDocument/2006/relationships/image" Target="../media/image16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14.wav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6.wav"/><Relationship Id="rId7" Type="http://schemas.openxmlformats.org/officeDocument/2006/relationships/image" Target="../media/image17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16.wav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8.wav"/><Relationship Id="rId7" Type="http://schemas.openxmlformats.org/officeDocument/2006/relationships/image" Target="../media/image18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18.wav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9.wav"/><Relationship Id="rId7" Type="http://schemas.openxmlformats.org/officeDocument/2006/relationships/image" Target="../media/image19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0.png"/><Relationship Id="rId4" Type="http://schemas.openxmlformats.org/officeDocument/2006/relationships/audio" Target="../media/media19.wav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6" Type="http://schemas.openxmlformats.org/officeDocument/2006/relationships/image" Target="../media/image20.png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</a:rPr>
              <a:t>French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 | Year 4 | What’s The Time? | My Day | Lesson 2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What’s The Time?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56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kern="1400" dirty="0">
                <a:ea typeface="Times New Roman" panose="02020603050405020304" pitchFamily="18" charset="0"/>
              </a:rPr>
              <a:t>I can say/write at what time I do things.</a:t>
            </a:r>
            <a:endParaRPr lang="en-GB" dirty="0"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start a sentence using a time connective, stating at what time something happens.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 </a:t>
            </a:r>
          </a:p>
          <a:p>
            <a:r>
              <a:rPr lang="en-GB" dirty="0">
                <a:latin typeface="Twinkl" pitchFamily="2" charset="0"/>
              </a:rPr>
              <a:t>I can write a whole sentence choosing from a list of simple sentences.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08946" y="5319335"/>
            <a:ext cx="1617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sept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19888" y="5319335"/>
            <a:ext cx="1314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lève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586722" y="2312977"/>
            <a:ext cx="2188657" cy="2184722"/>
            <a:chOff x="1586722" y="3075377"/>
            <a:chExt cx="2188657" cy="218472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6722" y="3075377"/>
              <a:ext cx="2188657" cy="2184722"/>
            </a:xfrm>
            <a:prstGeom prst="rect">
              <a:avLst/>
            </a:prstGeom>
          </p:spPr>
        </p:pic>
        <p:cxnSp>
          <p:nvCxnSpPr>
            <p:cNvPr id="9" name="Straight Arrow Connector 8"/>
            <p:cNvCxnSpPr/>
            <p:nvPr/>
          </p:nvCxnSpPr>
          <p:spPr>
            <a:xfrm flipV="1">
              <a:off x="2681050" y="3563279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H="1">
              <a:off x="2406412" y="4162494"/>
              <a:ext cx="279401" cy="47761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/>
            <p:cNvSpPr/>
            <p:nvPr/>
          </p:nvSpPr>
          <p:spPr>
            <a:xfrm>
              <a:off x="2615832" y="4102520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4488" y="2370617"/>
            <a:ext cx="3344275" cy="214994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2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sept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2956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le lev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80423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187512" y="3737643"/>
            <a:ext cx="609600" cy="6096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187512" y="46318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0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4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0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51221" y="5312222"/>
            <a:ext cx="262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sept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demie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11846" y="5312222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mange mon petit déjeuner.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4488" y="2092929"/>
            <a:ext cx="3100670" cy="2531955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1586722" y="2317653"/>
            <a:ext cx="2188657" cy="2184722"/>
            <a:chOff x="1586722" y="2641922"/>
            <a:chExt cx="2188657" cy="2184722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20" name="Straight Arrow Connector 19"/>
            <p:cNvCxnSpPr/>
            <p:nvPr/>
          </p:nvCxnSpPr>
          <p:spPr>
            <a:xfrm>
              <a:off x="2681049" y="3742127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H="1">
              <a:off x="2286000" y="3709317"/>
              <a:ext cx="399814" cy="4031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sept heures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96262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etit dejeuner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86549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111250" y="4459288"/>
            <a:ext cx="609600" cy="6096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136501" y="52568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2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7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8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7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8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68970" y="5319335"/>
            <a:ext cx="262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huit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me brosse les dents.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9058" y="2137433"/>
            <a:ext cx="3255067" cy="2737792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1586722" y="2319494"/>
            <a:ext cx="2188657" cy="2184722"/>
            <a:chOff x="1586722" y="2641922"/>
            <a:chExt cx="2188657" cy="2184722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20" name="Straight Arrow Connector 19"/>
            <p:cNvCxnSpPr/>
            <p:nvPr/>
          </p:nvCxnSpPr>
          <p:spPr>
            <a:xfrm flipV="1">
              <a:off x="2681049" y="3075377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H="1">
              <a:off x="2260600" y="3709317"/>
              <a:ext cx="425214" cy="31023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3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huit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0775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brosse les dent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86549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893763" y="4159250"/>
            <a:ext cx="609600" cy="6096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893763" y="49323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90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0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2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0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2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68970" y="5319335"/>
            <a:ext cx="2624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neuf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vais à l'école.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6225" y="2069387"/>
            <a:ext cx="1514252" cy="2864218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1586722" y="2319786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2681049" y="3075377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H="1">
              <a:off x="2178050" y="3709317"/>
              <a:ext cx="507764" cy="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neuf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0775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a lecol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1855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774700" y="4254500"/>
            <a:ext cx="609600" cy="609600"/>
          </a:xfrm>
          <a:prstGeom prst="rect">
            <a:avLst/>
          </a:prstGeom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774700" y="5070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1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2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9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29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66186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douze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demie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mange mon déjeuner.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4769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>
              <a:off x="2681049" y="3709315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V="1">
              <a:off x="2671493" y="3225927"/>
              <a:ext cx="205509" cy="50835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0038" y="2160747"/>
            <a:ext cx="2721677" cy="2649376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douze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8508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mon dejeuner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140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266825" y="3954463"/>
            <a:ext cx="609600" cy="6096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223058" y="47111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27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2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2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32835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trois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demie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rentre chez moi.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3489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>
              <a:off x="2681049" y="3709315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2671493" y="3734285"/>
              <a:ext cx="538312" cy="11809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0890" y="2004671"/>
            <a:ext cx="2011467" cy="2993650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trois heures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8508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chez moi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70782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075698" y="3824729"/>
            <a:ext cx="609600" cy="6096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075698" y="46396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11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2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2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55985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quatre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regarde la télévision.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3489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2681049" y="3100342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2695309" y="3717617"/>
              <a:ext cx="433797" cy="26926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6924" y="2563208"/>
            <a:ext cx="2819400" cy="2048107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quatre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60015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la television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10642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835025" y="4254500"/>
            <a:ext cx="609600" cy="6096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840259" y="5036908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0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1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0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1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0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55985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cinq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mange mon dîner.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0704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2681049" y="3100342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2695309" y="3717617"/>
              <a:ext cx="254266" cy="41689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2029" y="2530123"/>
            <a:ext cx="3200400" cy="2114275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cinq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8741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mon diner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3322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79488" y="4327525"/>
            <a:ext cx="609600" cy="6096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55328" y="51569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082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5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9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5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55985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six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et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demie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fais mes devoirs.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0704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2681049" y="3100342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2679963" y="3717617"/>
              <a:ext cx="2173" cy="52157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9199" y="2229679"/>
            <a:ext cx="3302021" cy="2438010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six heures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47350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mes devoir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62646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135063" y="3990975"/>
            <a:ext cx="609600" cy="6096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135063" y="47883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80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8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3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Ma </a:t>
            </a:r>
            <a:r>
              <a:rPr lang="en-GB" dirty="0" err="1"/>
              <a:t>Journ</a:t>
            </a:r>
            <a:r>
              <a:rPr lang="fr-FR" b="0" dirty="0">
                <a:solidFill>
                  <a:schemeClr val="tx1"/>
                </a:solidFill>
              </a:rPr>
              <a:t>é</a:t>
            </a:r>
            <a:r>
              <a:rPr lang="en-GB" dirty="0"/>
              <a:t>e</a:t>
            </a:r>
            <a:br>
              <a:rPr lang="en-GB" dirty="0"/>
            </a:br>
            <a:r>
              <a:rPr lang="en-GB" sz="2800" dirty="0"/>
              <a:t>My Day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55985" y="5319335"/>
            <a:ext cx="2850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À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neuf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heures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,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52029" y="5319335"/>
            <a:ext cx="32491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couche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 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586722" y="2315381"/>
            <a:ext cx="2188657" cy="2184722"/>
            <a:chOff x="1586722" y="2641922"/>
            <a:chExt cx="2188657" cy="218472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6722" y="2641922"/>
              <a:ext cx="2188657" cy="2184722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2681049" y="3100342"/>
              <a:ext cx="0" cy="633941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H="1" flipV="1">
              <a:off x="2145506" y="3716739"/>
              <a:ext cx="534457" cy="83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615831" y="3644097"/>
              <a:ext cx="130437" cy="130437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9706" y="2546008"/>
            <a:ext cx="3219522" cy="1919370"/>
          </a:xfrm>
          <a:prstGeom prst="rect">
            <a:avLst/>
          </a:prstGeom>
        </p:spPr>
      </p:pic>
      <p:pic>
        <p:nvPicPr>
          <p:cNvPr id="2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neuf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5387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me couch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1154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Whole Clas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003300" y="4459288"/>
            <a:ext cx="609600" cy="6096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070658" y="51992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2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6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6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874020" y="5319335"/>
            <a:ext cx="1903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...je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couche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91016" y="5319335"/>
            <a:ext cx="2335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...je rentre chez moi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65453" y="5319335"/>
            <a:ext cx="2838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...je regarde la télévision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1616" y="2563208"/>
            <a:ext cx="2819400" cy="2048107"/>
          </a:xfrm>
          <a:prstGeom prst="rect">
            <a:avLst/>
          </a:prstGeom>
        </p:spPr>
      </p:pic>
      <p:pic>
        <p:nvPicPr>
          <p:cNvPr id="23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television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70768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ndividual Work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54088" y="35448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893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0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3393858" y="5319335"/>
            <a:ext cx="259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mange mon repas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87753" y="5319335"/>
            <a:ext cx="2203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vais à l'école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50355" y="5319335"/>
            <a:ext cx="2345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…</a:t>
            </a:r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rentre chez moi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6266" y="2051358"/>
            <a:ext cx="2011467" cy="2993650"/>
          </a:xfrm>
          <a:prstGeom prst="rect">
            <a:avLst/>
          </a:prstGeom>
        </p:spPr>
      </p:pic>
      <p:pic>
        <p:nvPicPr>
          <p:cNvPr id="10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chez moi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1051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ndividual Work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46138" y="37861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05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755650" y="5319335"/>
            <a:ext cx="259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mange mon repas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11599" y="5319335"/>
            <a:ext cx="265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me brosse les dents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60799" y="5319335"/>
            <a:ext cx="2393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vais à l'école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2249" y="2159195"/>
            <a:ext cx="1514252" cy="2864218"/>
          </a:xfrm>
          <a:prstGeom prst="rect">
            <a:avLst/>
          </a:prstGeom>
        </p:spPr>
      </p:pic>
      <p:pic>
        <p:nvPicPr>
          <p:cNvPr id="11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lecol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72411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ndividual Work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54088" y="43148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4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2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2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6172200" y="5319335"/>
            <a:ext cx="2139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…je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couche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650" y="5319335"/>
            <a:ext cx="265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me brosse les dents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60122" y="5319335"/>
            <a:ext cx="2595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mange mon dîner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2530123"/>
            <a:ext cx="3200400" cy="2114275"/>
          </a:xfrm>
          <a:prstGeom prst="rect">
            <a:avLst/>
          </a:prstGeom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iner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7181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ndividual Work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266825" y="39183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55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5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5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3523259" y="5319335"/>
            <a:ext cx="2590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rentre chez moi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650" y="5319335"/>
            <a:ext cx="265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me brosse les dents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27505" y="5319335"/>
            <a:ext cx="1760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...je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couche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7474" y="2811360"/>
            <a:ext cx="3219522" cy="1919370"/>
          </a:xfrm>
          <a:prstGeom prst="rect">
            <a:avLst/>
          </a:prstGeom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uch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19900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ndividual Work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038225" y="41100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276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6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1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5691558" y="5319335"/>
            <a:ext cx="2590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...je rentre chez moi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468" y="5319335"/>
            <a:ext cx="265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me brosse les dents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15945" y="5319335"/>
            <a:ext cx="1760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...je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lève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9862" y="2603648"/>
            <a:ext cx="3344275" cy="2149944"/>
          </a:xfrm>
          <a:prstGeom prst="rect">
            <a:avLst/>
          </a:prstGeom>
        </p:spPr>
      </p:pic>
      <p:pic>
        <p:nvPicPr>
          <p:cNvPr id="11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lev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2559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ndividual Work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58838" y="38941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78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0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672298" y="5319335"/>
            <a:ext cx="1720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...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lève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71109" y="5319335"/>
            <a:ext cx="265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me brosse les dents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90413" y="5319335"/>
            <a:ext cx="3356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 …</a:t>
            </a:r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je mange mon petit déjeuner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6900" y="2321284"/>
            <a:ext cx="3100670" cy="2531955"/>
          </a:xfrm>
          <a:prstGeom prst="rect">
            <a:avLst/>
          </a:prstGeom>
        </p:spPr>
      </p:pic>
      <p:pic>
        <p:nvPicPr>
          <p:cNvPr id="11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etit dejeuner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0771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ndividual Work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138177" y="38699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87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8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8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5586605" y="5319335"/>
            <a:ext cx="2684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regarde la télévision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30746" y="5319335"/>
            <a:ext cx="1406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lève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06122" y="5319335"/>
            <a:ext cx="2790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mange mon déjeuner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6396" y="2223495"/>
            <a:ext cx="2721677" cy="2649376"/>
          </a:xfrm>
          <a:prstGeom prst="rect">
            <a:avLst/>
          </a:prstGeom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dejeuner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5484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Individual Work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66871" y="41110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98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5241494"/>
            <a:ext cx="7632700" cy="525014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5650" y="1909823"/>
            <a:ext cx="7632700" cy="3183346"/>
          </a:xfrm>
          <a:prstGeom prst="rect">
            <a:avLst/>
          </a:prstGeom>
          <a:solidFill>
            <a:srgbClr val="FCB2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Which One?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1421396" y="5319335"/>
            <a:ext cx="1716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…je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couche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11437" y="5319335"/>
            <a:ext cx="1406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je me </a:t>
            </a:r>
            <a:r>
              <a:rPr lang="en-GB" dirty="0" err="1">
                <a:solidFill>
                  <a:schemeClr val="bg1"/>
                </a:solidFill>
                <a:latin typeface="Twinkl" pitchFamily="2" charset="0"/>
              </a:rPr>
              <a:t>lève</a:t>
            </a:r>
            <a:endParaRPr lang="en-GB" sz="2800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38147" y="5319335"/>
            <a:ext cx="2239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Twinkl" pitchFamily="2" charset="0"/>
              </a:rPr>
              <a:t>…je fais mes devoirs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3586" y="2368256"/>
            <a:ext cx="3302021" cy="243801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devoirs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6243" y="537541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ndividual Work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400175" y="38703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3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8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8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886673"/>
            <a:ext cx="7632700" cy="4206152"/>
          </a:xfrm>
          <a:prstGeom prst="rect">
            <a:avLst/>
          </a:prstGeom>
          <a:solidFill>
            <a:srgbClr val="4C70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Allez</a:t>
            </a:r>
            <a:r>
              <a:rPr lang="en-GB" dirty="0"/>
              <a:t>-y !</a:t>
            </a:r>
            <a:br>
              <a:rPr lang="en-GB" dirty="0"/>
            </a:br>
            <a:r>
              <a:rPr lang="en-GB" sz="2800" dirty="0"/>
              <a:t>Off You Go!</a:t>
            </a:r>
            <a:endParaRPr lang="en-GB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8572" y="2324787"/>
            <a:ext cx="4463925" cy="315579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4734" y="2412577"/>
            <a:ext cx="2372740" cy="3349024"/>
          </a:xfrm>
          <a:prstGeom prst="rect">
            <a:avLst/>
          </a:prstGeom>
        </p:spPr>
      </p:pic>
      <p:pic>
        <p:nvPicPr>
          <p:cNvPr id="18" name="Individual Work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5506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kern="1400" dirty="0">
                <a:ea typeface="Times New Roman" panose="02020603050405020304" pitchFamily="18" charset="0"/>
              </a:rPr>
              <a:t>I can say/write at what time I do things.</a:t>
            </a:r>
            <a:endParaRPr lang="en-GB" dirty="0"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start a sentence using a time connective, stating at what time something happens.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 </a:t>
            </a:r>
          </a:p>
          <a:p>
            <a:r>
              <a:rPr lang="en-GB" dirty="0">
                <a:latin typeface="Twinkl" pitchFamily="2" charset="0"/>
              </a:rPr>
              <a:t>I can write a whole sentence choosing from a list of simple sentences.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144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9712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1147</TotalTime>
  <Words>466</Words>
  <Application>Microsoft Office PowerPoint</Application>
  <PresentationFormat>On-screen Show (4:3)</PresentationFormat>
  <Paragraphs>88</Paragraphs>
  <Slides>25</Slides>
  <Notes>0</Notes>
  <HiddenSlides>0</HiddenSlides>
  <MMClips>29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Calibri</vt:lpstr>
      <vt:lpstr>Twinkl SemiBold</vt:lpstr>
      <vt:lpstr>Tuffy</vt:lpstr>
      <vt:lpstr>Times New Roman</vt:lpstr>
      <vt:lpstr>Sassoon Infant Rg</vt:lpstr>
      <vt:lpstr>Twinkl</vt:lpstr>
      <vt:lpstr>Arial</vt:lpstr>
      <vt:lpstr>Office Theme</vt:lpstr>
      <vt:lpstr>French</vt:lpstr>
      <vt:lpstr>PowerPoint Presentation</vt:lpstr>
      <vt:lpstr>PowerPoint Presentation</vt:lpstr>
      <vt:lpstr>Ma Journée My Day</vt:lpstr>
      <vt:lpstr>Ma Journée My Day</vt:lpstr>
      <vt:lpstr>Ma Journée My Day</vt:lpstr>
      <vt:lpstr>Ma Journée My Day</vt:lpstr>
      <vt:lpstr>Ma Journée My Day</vt:lpstr>
      <vt:lpstr>Ma Journée My Day</vt:lpstr>
      <vt:lpstr>Ma Journée My Day</vt:lpstr>
      <vt:lpstr>Ma Journée My Day</vt:lpstr>
      <vt:lpstr>Ma Journée My Day</vt:lpstr>
      <vt:lpstr>Ma Journée My Day</vt:lpstr>
      <vt:lpstr>Which One?</vt:lpstr>
      <vt:lpstr>Which One?</vt:lpstr>
      <vt:lpstr>Which One?</vt:lpstr>
      <vt:lpstr>Which One?</vt:lpstr>
      <vt:lpstr>Which One?</vt:lpstr>
      <vt:lpstr>Which One?</vt:lpstr>
      <vt:lpstr>Which One?</vt:lpstr>
      <vt:lpstr>Which One?</vt:lpstr>
      <vt:lpstr>Which One?</vt:lpstr>
      <vt:lpstr>Allez-y ! Off You Go!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Sally-Ann Bird</cp:lastModifiedBy>
  <cp:revision>98</cp:revision>
  <dcterms:created xsi:type="dcterms:W3CDTF">2014-10-01T16:09:27Z</dcterms:created>
  <dcterms:modified xsi:type="dcterms:W3CDTF">2020-03-31T09:24:21Z</dcterms:modified>
</cp:coreProperties>
</file>