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F5E91-9DB2-4ED6-8F61-323068E0D9B3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5CA61-2705-4ECD-BF61-A97CF40A7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862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F5E91-9DB2-4ED6-8F61-323068E0D9B3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5CA61-2705-4ECD-BF61-A97CF40A7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992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F5E91-9DB2-4ED6-8F61-323068E0D9B3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5CA61-2705-4ECD-BF61-A97CF40A7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384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F5E91-9DB2-4ED6-8F61-323068E0D9B3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5CA61-2705-4ECD-BF61-A97CF40A7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044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F5E91-9DB2-4ED6-8F61-323068E0D9B3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5CA61-2705-4ECD-BF61-A97CF40A7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329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F5E91-9DB2-4ED6-8F61-323068E0D9B3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5CA61-2705-4ECD-BF61-A97CF40A7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567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F5E91-9DB2-4ED6-8F61-323068E0D9B3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5CA61-2705-4ECD-BF61-A97CF40A7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165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F5E91-9DB2-4ED6-8F61-323068E0D9B3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5CA61-2705-4ECD-BF61-A97CF40A7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753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F5E91-9DB2-4ED6-8F61-323068E0D9B3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5CA61-2705-4ECD-BF61-A97CF40A7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010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F5E91-9DB2-4ED6-8F61-323068E0D9B3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5CA61-2705-4ECD-BF61-A97CF40A7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8678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F5E91-9DB2-4ED6-8F61-323068E0D9B3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5CA61-2705-4ECD-BF61-A97CF40A7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7194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F5E91-9DB2-4ED6-8F61-323068E0D9B3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B5CA61-2705-4ECD-BF61-A97CF40A7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276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3017" y="-13196"/>
            <a:ext cx="5355772" cy="6846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8520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437" y="250507"/>
            <a:ext cx="9173975" cy="6476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8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9588" y="0"/>
            <a:ext cx="9509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This time try and have a go too!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288" y="523220"/>
            <a:ext cx="8018826" cy="6397816"/>
          </a:xfrm>
          <a:prstGeom prst="rect">
            <a:avLst/>
          </a:prstGeom>
        </p:spPr>
      </p:pic>
      <p:pic>
        <p:nvPicPr>
          <p:cNvPr id="4" name="Picture 3" descr="Cherry | Free Stock Photo | Illustration of a cherry | # 149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97721" y="1949824"/>
            <a:ext cx="287384" cy="618565"/>
          </a:xfrm>
          <a:prstGeom prst="rect">
            <a:avLst/>
          </a:prstGeom>
        </p:spPr>
      </p:pic>
      <p:pic>
        <p:nvPicPr>
          <p:cNvPr id="5" name="Picture 4" descr="Cherry | Free Stock Photo | Illustration of a cherry | # 149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88956" y="1949824"/>
            <a:ext cx="287384" cy="618565"/>
          </a:xfrm>
          <a:prstGeom prst="rect">
            <a:avLst/>
          </a:prstGeom>
        </p:spPr>
      </p:pic>
      <p:pic>
        <p:nvPicPr>
          <p:cNvPr id="6" name="Picture 5" descr="Cherry | Free Stock Photo | Illustration of a cherry | # 149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36499" y="1949823"/>
            <a:ext cx="287384" cy="618565"/>
          </a:xfrm>
          <a:prstGeom prst="rect">
            <a:avLst/>
          </a:prstGeom>
        </p:spPr>
      </p:pic>
      <p:pic>
        <p:nvPicPr>
          <p:cNvPr id="7" name="Picture 6" descr="Cherry | Free Stock Photo | Illustration of a cherry | # 149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60725" y="1806389"/>
            <a:ext cx="287384" cy="618565"/>
          </a:xfrm>
          <a:prstGeom prst="rect">
            <a:avLst/>
          </a:prstGeom>
        </p:spPr>
      </p:pic>
      <p:pic>
        <p:nvPicPr>
          <p:cNvPr id="8" name="Picture 7" descr="Cherry | Free Stock Photo | Illustration of a cherry | # 149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49723" y="1807555"/>
            <a:ext cx="287384" cy="618565"/>
          </a:xfrm>
          <a:prstGeom prst="rect">
            <a:avLst/>
          </a:prstGeom>
        </p:spPr>
      </p:pic>
      <p:pic>
        <p:nvPicPr>
          <p:cNvPr id="9" name="Picture 8" descr="Cherry | Free Stock Photo | Illustration of a cherry | # 149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97266" y="1936376"/>
            <a:ext cx="287384" cy="618565"/>
          </a:xfrm>
          <a:prstGeom prst="rect">
            <a:avLst/>
          </a:prstGeom>
        </p:spPr>
      </p:pic>
      <p:pic>
        <p:nvPicPr>
          <p:cNvPr id="10" name="Picture 9" descr="Cherry | Free Stock Photo | Illustration of a cherry | # 149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51998" y="2349920"/>
            <a:ext cx="287384" cy="618565"/>
          </a:xfrm>
          <a:prstGeom prst="rect">
            <a:avLst/>
          </a:prstGeom>
        </p:spPr>
      </p:pic>
      <p:pic>
        <p:nvPicPr>
          <p:cNvPr id="11" name="Picture 10" descr="Cherry | Free Stock Photo | Illustration of a cherry | # 149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36233" y="2349919"/>
            <a:ext cx="287384" cy="618565"/>
          </a:xfrm>
          <a:prstGeom prst="rect">
            <a:avLst/>
          </a:prstGeom>
        </p:spPr>
      </p:pic>
      <p:pic>
        <p:nvPicPr>
          <p:cNvPr id="12" name="Picture 11" descr="Cherry | Free Stock Photo | Illustration of a cherry | # 149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44173" y="2424954"/>
            <a:ext cx="287384" cy="618565"/>
          </a:xfrm>
          <a:prstGeom prst="rect">
            <a:avLst/>
          </a:prstGeom>
        </p:spPr>
      </p:pic>
      <p:pic>
        <p:nvPicPr>
          <p:cNvPr id="13" name="Picture 12" descr="Cherry | Free Stock Photo | Illustration of a cherry | # 149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901691" y="2250141"/>
            <a:ext cx="287384" cy="618565"/>
          </a:xfrm>
          <a:prstGeom prst="rect">
            <a:avLst/>
          </a:prstGeom>
        </p:spPr>
      </p:pic>
      <p:pic>
        <p:nvPicPr>
          <p:cNvPr id="14" name="Picture 13" descr="Cherry | Free Stock Photo | Illustration of a cherry | # 149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98982" y="2299446"/>
            <a:ext cx="287384" cy="618565"/>
          </a:xfrm>
          <a:prstGeom prst="rect">
            <a:avLst/>
          </a:prstGeom>
        </p:spPr>
      </p:pic>
      <p:pic>
        <p:nvPicPr>
          <p:cNvPr id="15" name="Picture 14" descr="Cherry | Free Stock Photo | Illustration of a cherry | # 149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60759" y="2349919"/>
            <a:ext cx="287384" cy="61856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675965" y="3388659"/>
            <a:ext cx="389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4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3300" y="5687265"/>
            <a:ext cx="485775" cy="4857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3948" y="5687264"/>
            <a:ext cx="485775" cy="4857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4819" y="5686422"/>
            <a:ext cx="485775" cy="48577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5782" y="5686421"/>
            <a:ext cx="485775" cy="48577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3542" y="5686420"/>
            <a:ext cx="485775" cy="48577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2180" y="6172195"/>
            <a:ext cx="485775" cy="48577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19089" y="6087359"/>
            <a:ext cx="485775" cy="48577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0909" y="6111316"/>
            <a:ext cx="485775" cy="48577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1780" y="6161552"/>
            <a:ext cx="485775" cy="48577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36806" y="6108378"/>
            <a:ext cx="485775" cy="485775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3221775" y="6415082"/>
            <a:ext cx="346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2</a:t>
            </a:r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>
            <a:off x="1506071" y="1949823"/>
            <a:ext cx="376517" cy="6185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1479177" y="2505636"/>
            <a:ext cx="376517" cy="6185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1875349" y="2031672"/>
            <a:ext cx="376517" cy="6185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1915423" y="2572871"/>
            <a:ext cx="376517" cy="6185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2236778" y="2001979"/>
            <a:ext cx="376517" cy="6185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2290506" y="2543178"/>
            <a:ext cx="376517" cy="6185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2626627" y="1998663"/>
            <a:ext cx="376517" cy="6185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2626627" y="2566755"/>
            <a:ext cx="376517" cy="6185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2976299" y="2005477"/>
            <a:ext cx="376517" cy="6185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2976250" y="2573569"/>
            <a:ext cx="376517" cy="6185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3285526" y="2008975"/>
            <a:ext cx="376517" cy="6185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3297665" y="2547661"/>
            <a:ext cx="376517" cy="6185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1667435" y="4797334"/>
            <a:ext cx="376517" cy="6185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1639276" y="5489813"/>
            <a:ext cx="376517" cy="6185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2251926" y="4859666"/>
            <a:ext cx="376517" cy="6185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2236091" y="5489813"/>
            <a:ext cx="376517" cy="6185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2836417" y="4808564"/>
            <a:ext cx="376517" cy="6185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2843028" y="5468794"/>
            <a:ext cx="376517" cy="6185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3393572" y="4801817"/>
            <a:ext cx="376517" cy="6185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3434130" y="5453130"/>
            <a:ext cx="376517" cy="6185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3982662" y="4797333"/>
            <a:ext cx="376517" cy="6185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3970935" y="5415898"/>
            <a:ext cx="376517" cy="6185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3751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0709" y="365760"/>
            <a:ext cx="1098586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Did you see that I shared out the cherries and the sweets one at a time to make sure I shared them out equally?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Then did you see I crossed them off as I shared them to help me. When you complete your worksheet you need to remember to do it like I did this.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568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69</Words>
  <Application>Microsoft Office PowerPoint</Application>
  <PresentationFormat>Widescreen</PresentationFormat>
  <Paragraphs>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University of Southampton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Pilgrim</dc:creator>
  <cp:lastModifiedBy>James Pilgrim</cp:lastModifiedBy>
  <cp:revision>3</cp:revision>
  <dcterms:created xsi:type="dcterms:W3CDTF">2021-01-24T13:44:33Z</dcterms:created>
  <dcterms:modified xsi:type="dcterms:W3CDTF">2021-01-24T14:04:05Z</dcterms:modified>
</cp:coreProperties>
</file>