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95" r:id="rId7"/>
    <p:sldId id="297" r:id="rId8"/>
    <p:sldId id="298" r:id="rId9"/>
    <p:sldId id="292" r:id="rId10"/>
    <p:sldId id="299" r:id="rId11"/>
    <p:sldId id="301" r:id="rId12"/>
    <p:sldId id="302" r:id="rId13"/>
    <p:sldId id="303" r:id="rId14"/>
    <p:sldId id="304" r:id="rId15"/>
    <p:sldId id="305" r:id="rId16"/>
    <p:sldId id="30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Kimber.16" userId="bc683ee8-31f6-4f60-9797-9dae9a828663" providerId="ADAL" clId="{FDB44CA7-82E2-4F2C-BB9C-22DE431ADA02}"/>
    <pc:docChg chg="custSel addSld delSld modSld">
      <pc:chgData name="R.Kimber.16" userId="bc683ee8-31f6-4f60-9797-9dae9a828663" providerId="ADAL" clId="{FDB44CA7-82E2-4F2C-BB9C-22DE431ADA02}" dt="2020-05-01T12:03:23.261" v="3081"/>
      <pc:docMkLst>
        <pc:docMk/>
      </pc:docMkLst>
      <pc:sldChg chg="addSp modSp">
        <pc:chgData name="R.Kimber.16" userId="bc683ee8-31f6-4f60-9797-9dae9a828663" providerId="ADAL" clId="{FDB44CA7-82E2-4F2C-BB9C-22DE431ADA02}" dt="2020-05-01T10:10:19.899" v="2" actId="20577"/>
        <pc:sldMkLst>
          <pc:docMk/>
          <pc:sldMk cId="3120732876" sldId="257"/>
        </pc:sldMkLst>
        <pc:spChg chg="add mod">
          <ac:chgData name="R.Kimber.16" userId="bc683ee8-31f6-4f60-9797-9dae9a828663" providerId="ADAL" clId="{FDB44CA7-82E2-4F2C-BB9C-22DE431ADA02}" dt="2020-05-01T10:10:19.899" v="2" actId="20577"/>
          <ac:spMkLst>
            <pc:docMk/>
            <pc:sldMk cId="3120732876" sldId="257"/>
            <ac:spMk id="9" creationId="{B4D34BCD-AEAD-49C6-8C76-998E3DC8DBB7}"/>
          </ac:spMkLst>
        </pc:spChg>
      </pc:sldChg>
      <pc:sldChg chg="addSp delSp modSp">
        <pc:chgData name="R.Kimber.16" userId="bc683ee8-31f6-4f60-9797-9dae9a828663" providerId="ADAL" clId="{FDB44CA7-82E2-4F2C-BB9C-22DE431ADA02}" dt="2020-05-01T10:13:58.778" v="228" actId="20577"/>
        <pc:sldMkLst>
          <pc:docMk/>
          <pc:sldMk cId="2505013722" sldId="258"/>
        </pc:sldMkLst>
        <pc:spChg chg="del">
          <ac:chgData name="R.Kimber.16" userId="bc683ee8-31f6-4f60-9797-9dae9a828663" providerId="ADAL" clId="{FDB44CA7-82E2-4F2C-BB9C-22DE431ADA02}" dt="2020-05-01T10:10:26.475" v="3" actId="478"/>
          <ac:spMkLst>
            <pc:docMk/>
            <pc:sldMk cId="2505013722" sldId="258"/>
            <ac:spMk id="3" creationId="{D178122A-801F-4B87-BA7A-B5004FEC81DC}"/>
          </ac:spMkLst>
        </pc:spChg>
        <pc:spChg chg="add del mod">
          <ac:chgData name="R.Kimber.16" userId="bc683ee8-31f6-4f60-9797-9dae9a828663" providerId="ADAL" clId="{FDB44CA7-82E2-4F2C-BB9C-22DE431ADA02}" dt="2020-05-01T10:10:29.453" v="4" actId="478"/>
          <ac:spMkLst>
            <pc:docMk/>
            <pc:sldMk cId="2505013722" sldId="258"/>
            <ac:spMk id="5" creationId="{9D57EAEE-1041-4F3A-BCB5-049AB7863718}"/>
          </ac:spMkLst>
        </pc:spChg>
        <pc:spChg chg="add mod">
          <ac:chgData name="R.Kimber.16" userId="bc683ee8-31f6-4f60-9797-9dae9a828663" providerId="ADAL" clId="{FDB44CA7-82E2-4F2C-BB9C-22DE431ADA02}" dt="2020-05-01T10:13:58.778" v="228" actId="20577"/>
          <ac:spMkLst>
            <pc:docMk/>
            <pc:sldMk cId="2505013722" sldId="258"/>
            <ac:spMk id="7" creationId="{BAE74D6C-6E82-4E0A-A965-EA3692F4C748}"/>
          </ac:spMkLst>
        </pc:spChg>
        <pc:picChg chg="add">
          <ac:chgData name="R.Kimber.16" userId="bc683ee8-31f6-4f60-9797-9dae9a828663" providerId="ADAL" clId="{FDB44CA7-82E2-4F2C-BB9C-22DE431ADA02}" dt="2020-05-01T10:13:42.049" v="210"/>
          <ac:picMkLst>
            <pc:docMk/>
            <pc:sldMk cId="2505013722" sldId="258"/>
            <ac:picMk id="8" creationId="{38A9F434-CA5D-4275-A182-F549F442E8DE}"/>
          </ac:picMkLst>
        </pc:picChg>
      </pc:sldChg>
      <pc:sldChg chg="new del">
        <pc:chgData name="R.Kimber.16" userId="bc683ee8-31f6-4f60-9797-9dae9a828663" providerId="ADAL" clId="{FDB44CA7-82E2-4F2C-BB9C-22DE431ADA02}" dt="2020-05-01T10:15:21.207" v="231" actId="47"/>
        <pc:sldMkLst>
          <pc:docMk/>
          <pc:sldMk cId="665277869" sldId="259"/>
        </pc:sldMkLst>
      </pc:sldChg>
      <pc:sldChg chg="addSp delSp modSp add delAnim modAnim">
        <pc:chgData name="R.Kimber.16" userId="bc683ee8-31f6-4f60-9797-9dae9a828663" providerId="ADAL" clId="{FDB44CA7-82E2-4F2C-BB9C-22DE431ADA02}" dt="2020-05-01T12:01:47.549" v="3042" actId="20577"/>
        <pc:sldMkLst>
          <pc:docMk/>
          <pc:sldMk cId="1445984917" sldId="292"/>
        </pc:sldMkLst>
        <pc:spChg chg="mod">
          <ac:chgData name="R.Kimber.16" userId="bc683ee8-31f6-4f60-9797-9dae9a828663" providerId="ADAL" clId="{FDB44CA7-82E2-4F2C-BB9C-22DE431ADA02}" dt="2020-05-01T10:16:52.551" v="260" actId="20577"/>
          <ac:spMkLst>
            <pc:docMk/>
            <pc:sldMk cId="1445984917" sldId="292"/>
            <ac:spMk id="2" creationId="{6BEE25D3-E85F-44D1-8331-50C3E85CCB6F}"/>
          </ac:spMkLst>
        </pc:spChg>
        <pc:spChg chg="mod">
          <ac:chgData name="R.Kimber.16" userId="bc683ee8-31f6-4f60-9797-9dae9a828663" providerId="ADAL" clId="{FDB44CA7-82E2-4F2C-BB9C-22DE431ADA02}" dt="2020-05-01T10:16:57.644" v="271" actId="20577"/>
          <ac:spMkLst>
            <pc:docMk/>
            <pc:sldMk cId="1445984917" sldId="292"/>
            <ac:spMk id="3" creationId="{310D7143-C0B1-4259-A6F4-5F91F8E38941}"/>
          </ac:spMkLst>
        </pc:spChg>
        <pc:spChg chg="mod">
          <ac:chgData name="R.Kimber.16" userId="bc683ee8-31f6-4f60-9797-9dae9a828663" providerId="ADAL" clId="{FDB44CA7-82E2-4F2C-BB9C-22DE431ADA02}" dt="2020-05-01T10:22:05.322" v="352" actId="1076"/>
          <ac:spMkLst>
            <pc:docMk/>
            <pc:sldMk cId="1445984917" sldId="292"/>
            <ac:spMk id="9" creationId="{D6F6D931-2AB2-4731-8784-EB6507E8A12D}"/>
          </ac:spMkLst>
        </pc:spChg>
        <pc:spChg chg="mod">
          <ac:chgData name="R.Kimber.16" userId="bc683ee8-31f6-4f60-9797-9dae9a828663" providerId="ADAL" clId="{FDB44CA7-82E2-4F2C-BB9C-22DE431ADA02}" dt="2020-05-01T12:01:47.549" v="3042" actId="20577"/>
          <ac:spMkLst>
            <pc:docMk/>
            <pc:sldMk cId="1445984917" sldId="292"/>
            <ac:spMk id="10" creationId="{029F3BE5-D2A6-4EFD-A00A-88CD7B6B4C64}"/>
          </ac:spMkLst>
        </pc:spChg>
        <pc:spChg chg="add ord">
          <ac:chgData name="R.Kimber.16" userId="bc683ee8-31f6-4f60-9797-9dae9a828663" providerId="ADAL" clId="{FDB44CA7-82E2-4F2C-BB9C-22DE431ADA02}" dt="2020-05-01T10:21:57.426" v="349" actId="167"/>
          <ac:spMkLst>
            <pc:docMk/>
            <pc:sldMk cId="1445984917" sldId="292"/>
            <ac:spMk id="11" creationId="{541A8AF1-7753-46A6-9A74-A01716823ABF}"/>
          </ac:spMkLst>
        </pc:spChg>
        <pc:picChg chg="del mod">
          <ac:chgData name="R.Kimber.16" userId="bc683ee8-31f6-4f60-9797-9dae9a828663" providerId="ADAL" clId="{FDB44CA7-82E2-4F2C-BB9C-22DE431ADA02}" dt="2020-05-01T11:56:46.410" v="2993" actId="478"/>
          <ac:picMkLst>
            <pc:docMk/>
            <pc:sldMk cId="1445984917" sldId="292"/>
            <ac:picMk id="6" creationId="{BFB63D95-7594-4D58-8F24-4D2B01E69D22}"/>
          </ac:picMkLst>
        </pc:picChg>
        <pc:picChg chg="add mod">
          <ac:chgData name="R.Kimber.16" userId="bc683ee8-31f6-4f60-9797-9dae9a828663" providerId="ADAL" clId="{FDB44CA7-82E2-4F2C-BB9C-22DE431ADA02}" dt="2020-05-01T11:56:51.755" v="2996" actId="1076"/>
          <ac:picMkLst>
            <pc:docMk/>
            <pc:sldMk cId="1445984917" sldId="292"/>
            <ac:picMk id="12" creationId="{0D9BDFBB-1D9C-4227-A015-23A5667E2E23}"/>
          </ac:picMkLst>
        </pc:picChg>
        <pc:picChg chg="add mod">
          <ac:chgData name="R.Kimber.16" userId="bc683ee8-31f6-4f60-9797-9dae9a828663" providerId="ADAL" clId="{FDB44CA7-82E2-4F2C-BB9C-22DE431ADA02}" dt="2020-05-01T10:22:01.398" v="351" actId="1076"/>
          <ac:picMkLst>
            <pc:docMk/>
            <pc:sldMk cId="1445984917" sldId="292"/>
            <ac:picMk id="1026" creationId="{AA1BBC80-E64F-40D7-B0DE-3CE1E715EB3C}"/>
          </ac:picMkLst>
        </pc:picChg>
        <pc:picChg chg="del">
          <ac:chgData name="R.Kimber.16" userId="bc683ee8-31f6-4f60-9797-9dae9a828663" providerId="ADAL" clId="{FDB44CA7-82E2-4F2C-BB9C-22DE431ADA02}" dt="2020-05-01T10:17:00.884" v="273" actId="478"/>
          <ac:picMkLst>
            <pc:docMk/>
            <pc:sldMk cId="1445984917" sldId="292"/>
            <ac:picMk id="7170" creationId="{5772127C-E129-4B0A-B5B8-B3734BDC51D3}"/>
          </ac:picMkLst>
        </pc:picChg>
      </pc:sldChg>
      <pc:sldChg chg="add">
        <pc:chgData name="R.Kimber.16" userId="bc683ee8-31f6-4f60-9797-9dae9a828663" providerId="ADAL" clId="{FDB44CA7-82E2-4F2C-BB9C-22DE431ADA02}" dt="2020-05-01T10:15:19.694" v="230"/>
        <pc:sldMkLst>
          <pc:docMk/>
          <pc:sldMk cId="2295945054" sldId="295"/>
        </pc:sldMkLst>
      </pc:sldChg>
      <pc:sldChg chg="add">
        <pc:chgData name="R.Kimber.16" userId="bc683ee8-31f6-4f60-9797-9dae9a828663" providerId="ADAL" clId="{FDB44CA7-82E2-4F2C-BB9C-22DE431ADA02}" dt="2020-05-01T10:15:19.694" v="230"/>
        <pc:sldMkLst>
          <pc:docMk/>
          <pc:sldMk cId="2319070628" sldId="297"/>
        </pc:sldMkLst>
      </pc:sldChg>
      <pc:sldChg chg="add">
        <pc:chgData name="R.Kimber.16" userId="bc683ee8-31f6-4f60-9797-9dae9a828663" providerId="ADAL" clId="{FDB44CA7-82E2-4F2C-BB9C-22DE431ADA02}" dt="2020-05-01T10:15:19.694" v="230"/>
        <pc:sldMkLst>
          <pc:docMk/>
          <pc:sldMk cId="1317283315" sldId="298"/>
        </pc:sldMkLst>
      </pc:sldChg>
      <pc:sldChg chg="modSp new del">
        <pc:chgData name="R.Kimber.16" userId="bc683ee8-31f6-4f60-9797-9dae9a828663" providerId="ADAL" clId="{FDB44CA7-82E2-4F2C-BB9C-22DE431ADA02}" dt="2020-05-01T10:16:45.117" v="245" actId="47"/>
        <pc:sldMkLst>
          <pc:docMk/>
          <pc:sldMk cId="1739142941" sldId="299"/>
        </pc:sldMkLst>
        <pc:spChg chg="mod">
          <ac:chgData name="R.Kimber.16" userId="bc683ee8-31f6-4f60-9797-9dae9a828663" providerId="ADAL" clId="{FDB44CA7-82E2-4F2C-BB9C-22DE431ADA02}" dt="2020-05-01T10:16:13.423" v="244" actId="20577"/>
          <ac:spMkLst>
            <pc:docMk/>
            <pc:sldMk cId="1739142941" sldId="299"/>
            <ac:spMk id="2" creationId="{5677FB5D-5978-433B-BF17-ED8E7E52C019}"/>
          </ac:spMkLst>
        </pc:spChg>
      </pc:sldChg>
      <pc:sldChg chg="addSp delSp modSp add delAnim modAnim">
        <pc:chgData name="R.Kimber.16" userId="bc683ee8-31f6-4f60-9797-9dae9a828663" providerId="ADAL" clId="{FDB44CA7-82E2-4F2C-BB9C-22DE431ADA02}" dt="2020-05-01T12:02:21.588" v="3072" actId="1035"/>
        <pc:sldMkLst>
          <pc:docMk/>
          <pc:sldMk cId="1845421508" sldId="299"/>
        </pc:sldMkLst>
        <pc:spChg chg="mod">
          <ac:chgData name="R.Kimber.16" userId="bc683ee8-31f6-4f60-9797-9dae9a828663" providerId="ADAL" clId="{FDB44CA7-82E2-4F2C-BB9C-22DE431ADA02}" dt="2020-05-01T10:18:20.874" v="310" actId="20577"/>
          <ac:spMkLst>
            <pc:docMk/>
            <pc:sldMk cId="1845421508" sldId="299"/>
            <ac:spMk id="2" creationId="{6BEE25D3-E85F-44D1-8331-50C3E85CCB6F}"/>
          </ac:spMkLst>
        </pc:spChg>
        <pc:spChg chg="mod">
          <ac:chgData name="R.Kimber.16" userId="bc683ee8-31f6-4f60-9797-9dae9a828663" providerId="ADAL" clId="{FDB44CA7-82E2-4F2C-BB9C-22DE431ADA02}" dt="2020-05-01T12:02:21.588" v="3072" actId="1035"/>
          <ac:spMkLst>
            <pc:docMk/>
            <pc:sldMk cId="1845421508" sldId="299"/>
            <ac:spMk id="3" creationId="{310D7143-C0B1-4259-A6F4-5F91F8E38941}"/>
          </ac:spMkLst>
        </pc:spChg>
        <pc:spChg chg="add mod ord">
          <ac:chgData name="R.Kimber.16" userId="bc683ee8-31f6-4f60-9797-9dae9a828663" providerId="ADAL" clId="{FDB44CA7-82E2-4F2C-BB9C-22DE431ADA02}" dt="2020-05-01T12:02:21.588" v="3072" actId="1035"/>
          <ac:spMkLst>
            <pc:docMk/>
            <pc:sldMk cId="1845421508" sldId="299"/>
            <ac:spMk id="8" creationId="{4C7FB95A-2753-4B35-AFA4-8EA6D5D3AFD7}"/>
          </ac:spMkLst>
        </pc:spChg>
        <pc:spChg chg="mod">
          <ac:chgData name="R.Kimber.16" userId="bc683ee8-31f6-4f60-9797-9dae9a828663" providerId="ADAL" clId="{FDB44CA7-82E2-4F2C-BB9C-22DE431ADA02}" dt="2020-05-01T12:02:17.141" v="3062" actId="1076"/>
          <ac:spMkLst>
            <pc:docMk/>
            <pc:sldMk cId="1845421508" sldId="299"/>
            <ac:spMk id="10" creationId="{029F3BE5-D2A6-4EFD-A00A-88CD7B6B4C64}"/>
          </ac:spMkLst>
        </pc:spChg>
        <pc:picChg chg="del mod">
          <ac:chgData name="R.Kimber.16" userId="bc683ee8-31f6-4f60-9797-9dae9a828663" providerId="ADAL" clId="{FDB44CA7-82E2-4F2C-BB9C-22DE431ADA02}" dt="2020-05-01T11:57:00.290" v="2998" actId="478"/>
          <ac:picMkLst>
            <pc:docMk/>
            <pc:sldMk cId="1845421508" sldId="299"/>
            <ac:picMk id="6" creationId="{BFB63D95-7594-4D58-8F24-4D2B01E69D22}"/>
          </ac:picMkLst>
        </pc:picChg>
        <pc:picChg chg="add mod">
          <ac:chgData name="R.Kimber.16" userId="bc683ee8-31f6-4f60-9797-9dae9a828663" providerId="ADAL" clId="{FDB44CA7-82E2-4F2C-BB9C-22DE431ADA02}" dt="2020-05-01T12:02:21.588" v="3072" actId="1035"/>
          <ac:picMkLst>
            <pc:docMk/>
            <pc:sldMk cId="1845421508" sldId="299"/>
            <ac:picMk id="11" creationId="{3BB539C5-A510-43A6-B107-F0F51B4F71B5}"/>
          </ac:picMkLst>
        </pc:picChg>
        <pc:picChg chg="del">
          <ac:chgData name="R.Kimber.16" userId="bc683ee8-31f6-4f60-9797-9dae9a828663" providerId="ADAL" clId="{FDB44CA7-82E2-4F2C-BB9C-22DE431ADA02}" dt="2020-05-01T10:18:27.562" v="319" actId="478"/>
          <ac:picMkLst>
            <pc:docMk/>
            <pc:sldMk cId="1845421508" sldId="299"/>
            <ac:picMk id="1026" creationId="{AA1BBC80-E64F-40D7-B0DE-3CE1E715EB3C}"/>
          </ac:picMkLst>
        </pc:picChg>
      </pc:sldChg>
      <pc:sldChg chg="new del">
        <pc:chgData name="R.Kimber.16" userId="bc683ee8-31f6-4f60-9797-9dae9a828663" providerId="ADAL" clId="{FDB44CA7-82E2-4F2C-BB9C-22DE431ADA02}" dt="2020-05-01T10:22:53.607" v="359" actId="47"/>
        <pc:sldMkLst>
          <pc:docMk/>
          <pc:sldMk cId="877497607" sldId="300"/>
        </pc:sldMkLst>
      </pc:sldChg>
      <pc:sldChg chg="modSp add modAnim">
        <pc:chgData name="R.Kimber.16" userId="bc683ee8-31f6-4f60-9797-9dae9a828663" providerId="ADAL" clId="{FDB44CA7-82E2-4F2C-BB9C-22DE431ADA02}" dt="2020-05-01T12:02:47.047" v="3075"/>
        <pc:sldMkLst>
          <pc:docMk/>
          <pc:sldMk cId="3961973646" sldId="301"/>
        </pc:sldMkLst>
        <pc:spChg chg="mod">
          <ac:chgData name="R.Kimber.16" userId="bc683ee8-31f6-4f60-9797-9dae9a828663" providerId="ADAL" clId="{FDB44CA7-82E2-4F2C-BB9C-22DE431ADA02}" dt="2020-05-01T10:23:16.986" v="400" actId="20577"/>
          <ac:spMkLst>
            <pc:docMk/>
            <pc:sldMk cId="3961973646" sldId="301"/>
            <ac:spMk id="2" creationId="{A7CFF0BB-A349-4AC2-9CA9-D6A0FE9242B1}"/>
          </ac:spMkLst>
        </pc:spChg>
        <pc:spChg chg="mod">
          <ac:chgData name="R.Kimber.16" userId="bc683ee8-31f6-4f60-9797-9dae9a828663" providerId="ADAL" clId="{FDB44CA7-82E2-4F2C-BB9C-22DE431ADA02}" dt="2020-05-01T10:24:26.733" v="451" actId="20577"/>
          <ac:spMkLst>
            <pc:docMk/>
            <pc:sldMk cId="3961973646" sldId="301"/>
            <ac:spMk id="3" creationId="{F33B31AD-C8EE-4E7A-8591-CC7F0631BC5D}"/>
          </ac:spMkLst>
        </pc:spChg>
        <pc:spChg chg="mod">
          <ac:chgData name="R.Kimber.16" userId="bc683ee8-31f6-4f60-9797-9dae9a828663" providerId="ADAL" clId="{FDB44CA7-82E2-4F2C-BB9C-22DE431ADA02}" dt="2020-05-01T10:25:42.639" v="517" actId="20577"/>
          <ac:spMkLst>
            <pc:docMk/>
            <pc:sldMk cId="3961973646" sldId="301"/>
            <ac:spMk id="4" creationId="{873AF5D4-B744-4BDC-A6BF-D69EC3D5E463}"/>
          </ac:spMkLst>
        </pc:spChg>
        <pc:picChg chg="mod">
          <ac:chgData name="R.Kimber.16" userId="bc683ee8-31f6-4f60-9797-9dae9a828663" providerId="ADAL" clId="{FDB44CA7-82E2-4F2C-BB9C-22DE431ADA02}" dt="2020-05-01T11:57:54.765" v="3003" actId="1076"/>
          <ac:picMkLst>
            <pc:docMk/>
            <pc:sldMk cId="3961973646" sldId="301"/>
            <ac:picMk id="5" creationId="{BDBAD2DC-4B76-4ABB-88D7-08E125AFDF84}"/>
          </ac:picMkLst>
        </pc:picChg>
      </pc:sldChg>
      <pc:sldChg chg="addSp modSp new modAnim">
        <pc:chgData name="R.Kimber.16" userId="bc683ee8-31f6-4f60-9797-9dae9a828663" providerId="ADAL" clId="{FDB44CA7-82E2-4F2C-BB9C-22DE431ADA02}" dt="2020-05-01T12:03:14.644" v="3080"/>
        <pc:sldMkLst>
          <pc:docMk/>
          <pc:sldMk cId="2878038216" sldId="302"/>
        </pc:sldMkLst>
        <pc:spChg chg="mod">
          <ac:chgData name="R.Kimber.16" userId="bc683ee8-31f6-4f60-9797-9dae9a828663" providerId="ADAL" clId="{FDB44CA7-82E2-4F2C-BB9C-22DE431ADA02}" dt="2020-05-01T10:27:32.867" v="544" actId="1076"/>
          <ac:spMkLst>
            <pc:docMk/>
            <pc:sldMk cId="2878038216" sldId="302"/>
            <ac:spMk id="2" creationId="{5B8F5F40-0FA4-4582-9E99-5DD0C79C814E}"/>
          </ac:spMkLst>
        </pc:spChg>
        <pc:spChg chg="mod">
          <ac:chgData name="R.Kimber.16" userId="bc683ee8-31f6-4f60-9797-9dae9a828663" providerId="ADAL" clId="{FDB44CA7-82E2-4F2C-BB9C-22DE431ADA02}" dt="2020-05-01T10:27:28.398" v="543" actId="1076"/>
          <ac:spMkLst>
            <pc:docMk/>
            <pc:sldMk cId="2878038216" sldId="302"/>
            <ac:spMk id="3" creationId="{02A79396-F976-4BDB-AC95-F67E30825C34}"/>
          </ac:spMkLst>
        </pc:spChg>
        <pc:spChg chg="add mod">
          <ac:chgData name="R.Kimber.16" userId="bc683ee8-31f6-4f60-9797-9dae9a828663" providerId="ADAL" clId="{FDB44CA7-82E2-4F2C-BB9C-22DE431ADA02}" dt="2020-05-01T10:41:30.085" v="1561" actId="207"/>
          <ac:spMkLst>
            <pc:docMk/>
            <pc:sldMk cId="2878038216" sldId="302"/>
            <ac:spMk id="10" creationId="{6B364F31-13E8-4027-8631-1905A11C0A15}"/>
          </ac:spMkLst>
        </pc:spChg>
        <pc:spChg chg="add mod">
          <ac:chgData name="R.Kimber.16" userId="bc683ee8-31f6-4f60-9797-9dae9a828663" providerId="ADAL" clId="{FDB44CA7-82E2-4F2C-BB9C-22DE431ADA02}" dt="2020-05-01T10:40:29.833" v="1553" actId="1076"/>
          <ac:spMkLst>
            <pc:docMk/>
            <pc:sldMk cId="2878038216" sldId="302"/>
            <ac:spMk id="11" creationId="{719C20EF-2C32-4F57-97A4-2D15D0497C78}"/>
          </ac:spMkLst>
        </pc:spChg>
        <pc:spChg chg="add mod">
          <ac:chgData name="R.Kimber.16" userId="bc683ee8-31f6-4f60-9797-9dae9a828663" providerId="ADAL" clId="{FDB44CA7-82E2-4F2C-BB9C-22DE431ADA02}" dt="2020-05-01T10:40:49.702" v="1558" actId="1076"/>
          <ac:spMkLst>
            <pc:docMk/>
            <pc:sldMk cId="2878038216" sldId="302"/>
            <ac:spMk id="12" creationId="{8CF59941-C24B-4689-837A-928910DFD6B6}"/>
          </ac:spMkLst>
        </pc:spChg>
        <pc:spChg chg="add mod">
          <ac:chgData name="R.Kimber.16" userId="bc683ee8-31f6-4f60-9797-9dae9a828663" providerId="ADAL" clId="{FDB44CA7-82E2-4F2C-BB9C-22DE431ADA02}" dt="2020-05-01T10:40:52.838" v="1559" actId="1076"/>
          <ac:spMkLst>
            <pc:docMk/>
            <pc:sldMk cId="2878038216" sldId="302"/>
            <ac:spMk id="13" creationId="{B1D2C8AD-6928-4936-9530-B1DE8A32B4FA}"/>
          </ac:spMkLst>
        </pc:spChg>
        <pc:spChg chg="add mod ord">
          <ac:chgData name="R.Kimber.16" userId="bc683ee8-31f6-4f60-9797-9dae9a828663" providerId="ADAL" clId="{FDB44CA7-82E2-4F2C-BB9C-22DE431ADA02}" dt="2020-05-01T10:42:01.116" v="1564" actId="207"/>
          <ac:spMkLst>
            <pc:docMk/>
            <pc:sldMk cId="2878038216" sldId="302"/>
            <ac:spMk id="16" creationId="{889C64AA-C6A3-4EA5-B62C-E78883A879FF}"/>
          </ac:spMkLst>
        </pc:spChg>
        <pc:cxnChg chg="add mod">
          <ac:chgData name="R.Kimber.16" userId="bc683ee8-31f6-4f60-9797-9dae9a828663" providerId="ADAL" clId="{FDB44CA7-82E2-4F2C-BB9C-22DE431ADA02}" dt="2020-05-01T10:40:37.677" v="1555" actId="14100"/>
          <ac:cxnSpMkLst>
            <pc:docMk/>
            <pc:sldMk cId="2878038216" sldId="302"/>
            <ac:cxnSpMk id="5" creationId="{DA69CF5C-97C3-4BD6-9E4E-EE188A53BF45}"/>
          </ac:cxnSpMkLst>
        </pc:cxnChg>
        <pc:cxnChg chg="add mod">
          <ac:chgData name="R.Kimber.16" userId="bc683ee8-31f6-4f60-9797-9dae9a828663" providerId="ADAL" clId="{FDB44CA7-82E2-4F2C-BB9C-22DE431ADA02}" dt="2020-05-01T10:40:32.648" v="1554" actId="14100"/>
          <ac:cxnSpMkLst>
            <pc:docMk/>
            <pc:sldMk cId="2878038216" sldId="302"/>
            <ac:cxnSpMk id="8" creationId="{DE77F9A8-7C0B-41C6-B9DF-07E1B1A4FA0E}"/>
          </ac:cxnSpMkLst>
        </pc:cxnChg>
      </pc:sldChg>
      <pc:sldChg chg="addSp delSp modSp add">
        <pc:chgData name="R.Kimber.16" userId="bc683ee8-31f6-4f60-9797-9dae9a828663" providerId="ADAL" clId="{FDB44CA7-82E2-4F2C-BB9C-22DE431ADA02}" dt="2020-05-01T10:33:51.224" v="765" actId="20577"/>
        <pc:sldMkLst>
          <pc:docMk/>
          <pc:sldMk cId="4247248409" sldId="303"/>
        </pc:sldMkLst>
        <pc:spChg chg="mod">
          <ac:chgData name="R.Kimber.16" userId="bc683ee8-31f6-4f60-9797-9dae9a828663" providerId="ADAL" clId="{FDB44CA7-82E2-4F2C-BB9C-22DE431ADA02}" dt="2020-05-01T10:28:54.472" v="580" actId="20577"/>
          <ac:spMkLst>
            <pc:docMk/>
            <pc:sldMk cId="4247248409" sldId="303"/>
            <ac:spMk id="2" creationId="{5B8F5F40-0FA4-4582-9E99-5DD0C79C814E}"/>
          </ac:spMkLst>
        </pc:spChg>
        <pc:spChg chg="add mod">
          <ac:chgData name="R.Kimber.16" userId="bc683ee8-31f6-4f60-9797-9dae9a828663" providerId="ADAL" clId="{FDB44CA7-82E2-4F2C-BB9C-22DE431ADA02}" dt="2020-05-01T10:33:51.224" v="765" actId="20577"/>
          <ac:spMkLst>
            <pc:docMk/>
            <pc:sldMk cId="4247248409" sldId="303"/>
            <ac:spMk id="9" creationId="{4EE4315D-84BB-4FE4-AF2E-692F05FBC005}"/>
          </ac:spMkLst>
        </pc:spChg>
        <pc:cxnChg chg="del">
          <ac:chgData name="R.Kimber.16" userId="bc683ee8-31f6-4f60-9797-9dae9a828663" providerId="ADAL" clId="{FDB44CA7-82E2-4F2C-BB9C-22DE431ADA02}" dt="2020-05-01T10:28:57.911" v="581" actId="478"/>
          <ac:cxnSpMkLst>
            <pc:docMk/>
            <pc:sldMk cId="4247248409" sldId="303"/>
            <ac:cxnSpMk id="5" creationId="{DA69CF5C-97C3-4BD6-9E4E-EE188A53BF45}"/>
          </ac:cxnSpMkLst>
        </pc:cxnChg>
        <pc:cxnChg chg="add mod">
          <ac:chgData name="R.Kimber.16" userId="bc683ee8-31f6-4f60-9797-9dae9a828663" providerId="ADAL" clId="{FDB44CA7-82E2-4F2C-BB9C-22DE431ADA02}" dt="2020-05-01T10:29:31.129" v="597" actId="1035"/>
          <ac:cxnSpMkLst>
            <pc:docMk/>
            <pc:sldMk cId="4247248409" sldId="303"/>
            <ac:cxnSpMk id="7" creationId="{3C813747-549A-4B65-BDBB-733909B34BCE}"/>
          </ac:cxnSpMkLst>
        </pc:cxnChg>
        <pc:cxnChg chg="mod">
          <ac:chgData name="R.Kimber.16" userId="bc683ee8-31f6-4f60-9797-9dae9a828663" providerId="ADAL" clId="{FDB44CA7-82E2-4F2C-BB9C-22DE431ADA02}" dt="2020-05-01T10:29:14.502" v="583" actId="14100"/>
          <ac:cxnSpMkLst>
            <pc:docMk/>
            <pc:sldMk cId="4247248409" sldId="303"/>
            <ac:cxnSpMk id="8" creationId="{DE77F9A8-7C0B-41C6-B9DF-07E1B1A4FA0E}"/>
          </ac:cxnSpMkLst>
        </pc:cxnChg>
      </pc:sldChg>
      <pc:sldChg chg="addSp modSp new modAnim">
        <pc:chgData name="R.Kimber.16" userId="bc683ee8-31f6-4f60-9797-9dae9a828663" providerId="ADAL" clId="{FDB44CA7-82E2-4F2C-BB9C-22DE431ADA02}" dt="2020-05-01T12:03:23.261" v="3081"/>
        <pc:sldMkLst>
          <pc:docMk/>
          <pc:sldMk cId="2398663929" sldId="304"/>
        </pc:sldMkLst>
        <pc:spChg chg="mod">
          <ac:chgData name="R.Kimber.16" userId="bc683ee8-31f6-4f60-9797-9dae9a828663" providerId="ADAL" clId="{FDB44CA7-82E2-4F2C-BB9C-22DE431ADA02}" dt="2020-05-01T10:43:56.147" v="1776" actId="2711"/>
          <ac:spMkLst>
            <pc:docMk/>
            <pc:sldMk cId="2398663929" sldId="304"/>
            <ac:spMk id="2" creationId="{23C8B651-D247-41C6-91E6-70D8656EB0DB}"/>
          </ac:spMkLst>
        </pc:spChg>
        <pc:spChg chg="mod">
          <ac:chgData name="R.Kimber.16" userId="bc683ee8-31f6-4f60-9797-9dae9a828663" providerId="ADAL" clId="{FDB44CA7-82E2-4F2C-BB9C-22DE431ADA02}" dt="2020-05-01T10:48:06.515" v="1919" actId="14100"/>
          <ac:spMkLst>
            <pc:docMk/>
            <pc:sldMk cId="2398663929" sldId="304"/>
            <ac:spMk id="3" creationId="{EF579D33-09D9-4F3C-8DFA-D9D55D59E2EF}"/>
          </ac:spMkLst>
        </pc:spChg>
        <pc:spChg chg="add mod ord">
          <ac:chgData name="R.Kimber.16" userId="bc683ee8-31f6-4f60-9797-9dae9a828663" providerId="ADAL" clId="{FDB44CA7-82E2-4F2C-BB9C-22DE431ADA02}" dt="2020-05-01T10:47:51.272" v="1915" actId="167"/>
          <ac:spMkLst>
            <pc:docMk/>
            <pc:sldMk cId="2398663929" sldId="304"/>
            <ac:spMk id="4" creationId="{87C9D973-04CA-4853-8CB0-877539723322}"/>
          </ac:spMkLst>
        </pc:spChg>
        <pc:spChg chg="add mod">
          <ac:chgData name="R.Kimber.16" userId="bc683ee8-31f6-4f60-9797-9dae9a828663" providerId="ADAL" clId="{FDB44CA7-82E2-4F2C-BB9C-22DE431ADA02}" dt="2020-05-01T10:54:42.678" v="2558" actId="20577"/>
          <ac:spMkLst>
            <pc:docMk/>
            <pc:sldMk cId="2398663929" sldId="304"/>
            <ac:spMk id="7" creationId="{FE0AF788-410C-4A4B-93C0-07A92F400BBD}"/>
          </ac:spMkLst>
        </pc:spChg>
        <pc:spChg chg="add mod">
          <ac:chgData name="R.Kimber.16" userId="bc683ee8-31f6-4f60-9797-9dae9a828663" providerId="ADAL" clId="{FDB44CA7-82E2-4F2C-BB9C-22DE431ADA02}" dt="2020-05-01T10:53:05.886" v="2363" actId="207"/>
          <ac:spMkLst>
            <pc:docMk/>
            <pc:sldMk cId="2398663929" sldId="304"/>
            <ac:spMk id="8" creationId="{61DA1FCD-A8A1-43AE-95F4-0188D3C580B5}"/>
          </ac:spMkLst>
        </pc:spChg>
        <pc:picChg chg="add mod">
          <ac:chgData name="R.Kimber.16" userId="bc683ee8-31f6-4f60-9797-9dae9a828663" providerId="ADAL" clId="{FDB44CA7-82E2-4F2C-BB9C-22DE431ADA02}" dt="2020-05-01T10:46:58.861" v="1906" actId="1076"/>
          <ac:picMkLst>
            <pc:docMk/>
            <pc:sldMk cId="2398663929" sldId="304"/>
            <ac:picMk id="2050" creationId="{68227EF1-879A-45B6-BF65-554CC533EFD0}"/>
          </ac:picMkLst>
        </pc:picChg>
        <pc:cxnChg chg="add mod">
          <ac:chgData name="R.Kimber.16" userId="bc683ee8-31f6-4f60-9797-9dae9a828663" providerId="ADAL" clId="{FDB44CA7-82E2-4F2C-BB9C-22DE431ADA02}" dt="2020-05-01T10:49:27.147" v="1934" actId="1582"/>
          <ac:cxnSpMkLst>
            <pc:docMk/>
            <pc:sldMk cId="2398663929" sldId="304"/>
            <ac:cxnSpMk id="6" creationId="{ADFD4DA0-3B43-4F6A-9DE1-603F91C18729}"/>
          </ac:cxnSpMkLst>
        </pc:cxnChg>
      </pc:sldChg>
      <pc:sldChg chg="addSp modSp new modAnim">
        <pc:chgData name="R.Kimber.16" userId="bc683ee8-31f6-4f60-9797-9dae9a828663" providerId="ADAL" clId="{FDB44CA7-82E2-4F2C-BB9C-22DE431ADA02}" dt="2020-05-01T10:53:54.476" v="2448" actId="1076"/>
        <pc:sldMkLst>
          <pc:docMk/>
          <pc:sldMk cId="4211663953" sldId="305"/>
        </pc:sldMkLst>
        <pc:spChg chg="mod">
          <ac:chgData name="R.Kimber.16" userId="bc683ee8-31f6-4f60-9797-9dae9a828663" providerId="ADAL" clId="{FDB44CA7-82E2-4F2C-BB9C-22DE431ADA02}" dt="2020-05-01T10:52:01.624" v="2276" actId="2711"/>
          <ac:spMkLst>
            <pc:docMk/>
            <pc:sldMk cId="4211663953" sldId="305"/>
            <ac:spMk id="2" creationId="{B9D77F58-F6AA-4E3B-9466-E56C4413C79B}"/>
          </ac:spMkLst>
        </pc:spChg>
        <pc:spChg chg="mod">
          <ac:chgData name="R.Kimber.16" userId="bc683ee8-31f6-4f60-9797-9dae9a828663" providerId="ADAL" clId="{FDB44CA7-82E2-4F2C-BB9C-22DE431ADA02}" dt="2020-05-01T10:52:07.453" v="2277" actId="2711"/>
          <ac:spMkLst>
            <pc:docMk/>
            <pc:sldMk cId="4211663953" sldId="305"/>
            <ac:spMk id="3" creationId="{6BEAB00F-93C7-4F6B-B628-E76C77535970}"/>
          </ac:spMkLst>
        </pc:spChg>
        <pc:spChg chg="add mod">
          <ac:chgData name="R.Kimber.16" userId="bc683ee8-31f6-4f60-9797-9dae9a828663" providerId="ADAL" clId="{FDB44CA7-82E2-4F2C-BB9C-22DE431ADA02}" dt="2020-05-01T10:53:54.476" v="2448" actId="1076"/>
          <ac:spMkLst>
            <pc:docMk/>
            <pc:sldMk cId="4211663953" sldId="305"/>
            <ac:spMk id="4" creationId="{BE5C6BF5-E521-43FB-B4A0-7B7E1DC9E896}"/>
          </ac:spMkLst>
        </pc:spChg>
      </pc:sldChg>
      <pc:sldChg chg="addSp modSp new">
        <pc:chgData name="R.Kimber.16" userId="bc683ee8-31f6-4f60-9797-9dae9a828663" providerId="ADAL" clId="{FDB44CA7-82E2-4F2C-BB9C-22DE431ADA02}" dt="2020-05-01T10:58:40.079" v="2992" actId="207"/>
        <pc:sldMkLst>
          <pc:docMk/>
          <pc:sldMk cId="1896427079" sldId="306"/>
        </pc:sldMkLst>
        <pc:spChg chg="mod">
          <ac:chgData name="R.Kimber.16" userId="bc683ee8-31f6-4f60-9797-9dae9a828663" providerId="ADAL" clId="{FDB44CA7-82E2-4F2C-BB9C-22DE431ADA02}" dt="2020-05-01T10:58:04.472" v="2899" actId="20577"/>
          <ac:spMkLst>
            <pc:docMk/>
            <pc:sldMk cId="1896427079" sldId="306"/>
            <ac:spMk id="2" creationId="{15E3A3C9-1B4D-493B-9D0D-197ACCA5D71F}"/>
          </ac:spMkLst>
        </pc:spChg>
        <pc:spChg chg="mod">
          <ac:chgData name="R.Kimber.16" userId="bc683ee8-31f6-4f60-9797-9dae9a828663" providerId="ADAL" clId="{FDB44CA7-82E2-4F2C-BB9C-22DE431ADA02}" dt="2020-05-01T10:58:40.079" v="2992" actId="207"/>
          <ac:spMkLst>
            <pc:docMk/>
            <pc:sldMk cId="1896427079" sldId="306"/>
            <ac:spMk id="3" creationId="{90C33FD9-17FA-4227-84DF-768B8AC0528F}"/>
          </ac:spMkLst>
        </pc:spChg>
        <pc:spChg chg="add mod">
          <ac:chgData name="R.Kimber.16" userId="bc683ee8-31f6-4f60-9797-9dae9a828663" providerId="ADAL" clId="{FDB44CA7-82E2-4F2C-BB9C-22DE431ADA02}" dt="2020-05-01T10:56:53.399" v="2861" actId="1076"/>
          <ac:spMkLst>
            <pc:docMk/>
            <pc:sldMk cId="1896427079" sldId="306"/>
            <ac:spMk id="4" creationId="{900FC5C7-BCE1-4A61-8788-654676E475D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DF73C-7842-4088-BA1D-98FE51C579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598AD0-14ED-4F04-B9C5-ADA406885E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08E505-A324-4EE1-A3B0-69E25CE064B6}"/>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3DCC1817-D08B-4DC2-B38B-7C1BAB8C31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070F56-490F-453B-A5D6-8A0F192483DD}"/>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657253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83ADE-FEB0-4742-A72C-2B88121852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624663-3ADC-4B3E-BC5E-7F9919EBD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B320A-42FE-433A-8C96-08CD28D8EFAF}"/>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61A477C3-987D-4968-A19C-234868E880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9175C3-895A-4FA5-9F68-C597F1F11EEE}"/>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08876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D6A64-1C5F-44A0-A234-B93F8F6FCE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2512F1-4919-44EA-B617-43AA0E4FFB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3A9BDC-4259-4522-8DF2-4AA90CD7586A}"/>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F55D2B84-E3E9-4B9E-8C2F-9D79AAF35E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E5828F-6D03-46F5-825B-DB2018747127}"/>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241476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53340-1834-447F-8BBA-4CAC70E6F7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FC6C61-C064-48FA-82CD-BB1985D9D54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0B38E6-565E-4A6C-BD8E-4F35589E4A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ACD8C6-64D7-4444-A60A-EEA1F7B25518}"/>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6" name="Footer Placeholder 5">
            <a:extLst>
              <a:ext uri="{FF2B5EF4-FFF2-40B4-BE49-F238E27FC236}">
                <a16:creationId xmlns:a16="http://schemas.microsoft.com/office/drawing/2014/main" id="{5D93B766-6821-4A66-867F-FCEBCA2D3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4D76FB-6806-4F15-A8E5-2333D89E4B8F}"/>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2757858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5B60-88BD-435D-8516-1AFCA638378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97B799-B207-4B4F-8A4D-A2D4C480CC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51EECC-C4B3-49C2-8D24-986720B04F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09AF90-EAE2-4A2B-B776-7ECA711DAC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61CAC6-4196-41A4-86B9-22D6480379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AD799-9DAD-4040-A874-BE9CD57D196D}"/>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8" name="Footer Placeholder 7">
            <a:extLst>
              <a:ext uri="{FF2B5EF4-FFF2-40B4-BE49-F238E27FC236}">
                <a16:creationId xmlns:a16="http://schemas.microsoft.com/office/drawing/2014/main" id="{6A13CEBF-EFEC-4422-8FD9-328C08B3375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1A9AA1-6A48-46CE-A677-B48181104504}"/>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4080794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C00F-EC5C-40AA-94C3-714B08C0F6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867C10-5B87-4DAD-8FFD-0751EB9E59E3}"/>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4" name="Footer Placeholder 3">
            <a:extLst>
              <a:ext uri="{FF2B5EF4-FFF2-40B4-BE49-F238E27FC236}">
                <a16:creationId xmlns:a16="http://schemas.microsoft.com/office/drawing/2014/main" id="{B1E4EDA9-261C-4E6F-818A-B96BE5D227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3B9D88-4019-4E9E-BD83-5577C6B08358}"/>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023516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2635EC-E7ED-4A01-A356-2AF8891D9574}"/>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3" name="Footer Placeholder 2">
            <a:extLst>
              <a:ext uri="{FF2B5EF4-FFF2-40B4-BE49-F238E27FC236}">
                <a16:creationId xmlns:a16="http://schemas.microsoft.com/office/drawing/2014/main" id="{C9704065-9BA7-40FE-9F58-8EBDEB18189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9926CA-A0F9-4058-92CD-741239AD2DBD}"/>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57212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9E8-1D1C-4EFC-84EA-48CF7EE345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C33693-023C-4B62-97DB-AF3653B85D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4535A3-F5B0-40E2-A4B4-112016E99B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1483BA-488F-489A-BBE0-EE1692C6A1B4}"/>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6" name="Footer Placeholder 5">
            <a:extLst>
              <a:ext uri="{FF2B5EF4-FFF2-40B4-BE49-F238E27FC236}">
                <a16:creationId xmlns:a16="http://schemas.microsoft.com/office/drawing/2014/main" id="{50E1ED79-ADB6-4911-BB5B-5CBC3EBC90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8B34F1-42E4-4461-B31E-397A00F8B2A7}"/>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910356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421B0-9501-421C-981B-C53783258A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BF6426-8322-4559-B85E-308B118AF1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B66475-5109-488F-838E-BD2843445F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477B78-77ED-47B8-94E8-EB314C25147D}"/>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6" name="Footer Placeholder 5">
            <a:extLst>
              <a:ext uri="{FF2B5EF4-FFF2-40B4-BE49-F238E27FC236}">
                <a16:creationId xmlns:a16="http://schemas.microsoft.com/office/drawing/2014/main" id="{7AA9F220-68B3-4C5D-9C47-3AFFB396BF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64DCC-EA8A-40CD-A6C7-1BB79DEF6041}"/>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039710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A00D2-8A15-4FD2-AE6C-B319B533A7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BB5CE8-7269-4FC1-8B00-632E537DBC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AAC529-126D-4A6C-995E-52606A3A026F}"/>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D8C37ADA-9D60-43CE-BFF0-4C939A0439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AB824-79A3-4451-8034-ADF780ADF47A}"/>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17275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4D3E45-7767-44CC-AB10-7546C29D096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D92342-BC91-445D-BAB8-851A5CEC62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7DF631-0CA1-411F-A515-064F5B943164}"/>
              </a:ext>
            </a:extLst>
          </p:cNvPr>
          <p:cNvSpPr>
            <a:spLocks noGrp="1"/>
          </p:cNvSpPr>
          <p:nvPr>
            <p:ph type="dt" sz="half" idx="10"/>
          </p:nvPr>
        </p:nvSpPr>
        <p:spPr/>
        <p:txBody>
          <a:body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6765CF26-D540-4A0B-9DBE-5E64131DDA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71F753-D897-42C1-86BE-CD5DDBE1EA7E}"/>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427923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A9BF7B-A5BD-4F9B-AA1B-AA28B8E5EF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5E5FA2-EE56-4FE5-A5FB-566C2E7060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64523F-F4C4-4932-91F6-99B1494CAF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1F39F6-5490-4AE4-9490-0F64F9814DA1}" type="datetimeFigureOut">
              <a:rPr lang="en-GB" smtClean="0"/>
              <a:t>02/05/2020</a:t>
            </a:fld>
            <a:endParaRPr lang="en-GB"/>
          </a:p>
        </p:txBody>
      </p:sp>
      <p:sp>
        <p:nvSpPr>
          <p:cNvPr id="5" name="Footer Placeholder 4">
            <a:extLst>
              <a:ext uri="{FF2B5EF4-FFF2-40B4-BE49-F238E27FC236}">
                <a16:creationId xmlns:a16="http://schemas.microsoft.com/office/drawing/2014/main" id="{FD6A150D-805E-4338-8CD3-992029F00E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3D0407-07AB-498E-86B1-E76D15CC24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A39244-5304-46E4-8EB6-D22A46EE4647}" type="slidenum">
              <a:rPr lang="en-GB" smtClean="0"/>
              <a:t>‹#›</a:t>
            </a:fld>
            <a:endParaRPr lang="en-GB"/>
          </a:p>
        </p:txBody>
      </p:sp>
    </p:spTree>
    <p:extLst>
      <p:ext uri="{BB962C8B-B14F-4D97-AF65-F5344CB8AC3E}">
        <p14:creationId xmlns:p14="http://schemas.microsoft.com/office/powerpoint/2010/main" val="2364163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3D-2fTVbukU"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C057-DFE5-4211-BC21-915A843A2CE0}"/>
              </a:ext>
            </a:extLst>
          </p:cNvPr>
          <p:cNvSpPr>
            <a:spLocks noGrp="1"/>
          </p:cNvSpPr>
          <p:nvPr>
            <p:ph type="ctrTitle"/>
          </p:nvPr>
        </p:nvSpPr>
        <p:spPr/>
        <p:txBody>
          <a:bodyPr/>
          <a:lstStyle/>
          <a:p>
            <a:r>
              <a:rPr lang="en-GB" dirty="0">
                <a:latin typeface="Comic Sans MS" panose="030F0702030302020204" pitchFamily="66" charset="0"/>
              </a:rPr>
              <a:t>Ma Maison</a:t>
            </a:r>
          </a:p>
        </p:txBody>
      </p:sp>
      <p:sp>
        <p:nvSpPr>
          <p:cNvPr id="3" name="Subtitle 2">
            <a:extLst>
              <a:ext uri="{FF2B5EF4-FFF2-40B4-BE49-F238E27FC236}">
                <a16:creationId xmlns:a16="http://schemas.microsoft.com/office/drawing/2014/main" id="{EC24FE90-25CF-401A-8757-EE823E95DD0B}"/>
              </a:ext>
            </a:extLst>
          </p:cNvPr>
          <p:cNvSpPr>
            <a:spLocks noGrp="1"/>
          </p:cNvSpPr>
          <p:nvPr>
            <p:ph type="subTitle" idx="1"/>
          </p:nvPr>
        </p:nvSpPr>
        <p:spPr/>
        <p:txBody>
          <a:bodyPr/>
          <a:lstStyle/>
          <a:p>
            <a:r>
              <a:rPr lang="en-GB" dirty="0">
                <a:latin typeface="Comic Sans MS" panose="030F0702030302020204" pitchFamily="66" charset="0"/>
              </a:rPr>
              <a:t>My house</a:t>
            </a:r>
          </a:p>
        </p:txBody>
      </p:sp>
      <p:pic>
        <p:nvPicPr>
          <p:cNvPr id="1026" name="Picture 2" descr="Living in a bigger house won't make you happier — but this will">
            <a:extLst>
              <a:ext uri="{FF2B5EF4-FFF2-40B4-BE49-F238E27FC236}">
                <a16:creationId xmlns:a16="http://schemas.microsoft.com/office/drawing/2014/main" id="{8577CB4D-B951-4B50-B4A3-B04B3BA77D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8058" y="4207927"/>
            <a:ext cx="4567790" cy="22838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deal Brexit could trigger house price plunge, Bank of England ...">
            <a:extLst>
              <a:ext uri="{FF2B5EF4-FFF2-40B4-BE49-F238E27FC236}">
                <a16:creationId xmlns:a16="http://schemas.microsoft.com/office/drawing/2014/main" id="{85E38D9C-9776-4DBA-B686-2979A17F83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254" y="104903"/>
            <a:ext cx="4086206" cy="23875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ypes of houses in England | cglearn.it">
            <a:extLst>
              <a:ext uri="{FF2B5EF4-FFF2-40B4-BE49-F238E27FC236}">
                <a16:creationId xmlns:a16="http://schemas.microsoft.com/office/drawing/2014/main" id="{FD1299AE-56A5-44CF-B102-71CC6E0A3C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478" y="3602038"/>
            <a:ext cx="22860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UK House Price Index for May 2019 - GOV.UK">
            <a:extLst>
              <a:ext uri="{FF2B5EF4-FFF2-40B4-BE49-F238E27FC236}">
                <a16:creationId xmlns:a16="http://schemas.microsoft.com/office/drawing/2014/main" id="{B958A265-4DB3-4B74-BB10-FF7D5469D9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03096" y="46960"/>
            <a:ext cx="3833398" cy="2555599"/>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5C3D74C5-1CD5-436D-9B48-2A4AF627A1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357571" y="4258779"/>
            <a:ext cx="1476858" cy="1476858"/>
          </a:xfrm>
          <a:prstGeom prst="rect">
            <a:avLst/>
          </a:prstGeom>
        </p:spPr>
      </p:pic>
      <p:sp>
        <p:nvSpPr>
          <p:cNvPr id="9" name="TextBox 8">
            <a:extLst>
              <a:ext uri="{FF2B5EF4-FFF2-40B4-BE49-F238E27FC236}">
                <a16:creationId xmlns:a16="http://schemas.microsoft.com/office/drawing/2014/main" id="{B4D34BCD-AEAD-49C6-8C76-998E3DC8DBB7}"/>
              </a:ext>
            </a:extLst>
          </p:cNvPr>
          <p:cNvSpPr txBox="1"/>
          <p:nvPr/>
        </p:nvSpPr>
        <p:spPr>
          <a:xfrm>
            <a:off x="2743200" y="6491822"/>
            <a:ext cx="1220206" cy="400110"/>
          </a:xfrm>
          <a:prstGeom prst="rect">
            <a:avLst/>
          </a:prstGeom>
          <a:noFill/>
        </p:spPr>
        <p:txBody>
          <a:bodyPr wrap="none" rtlCol="0">
            <a:spAutoFit/>
          </a:bodyPr>
          <a:lstStyle/>
          <a:p>
            <a:r>
              <a:rPr lang="en-GB" sz="2000" dirty="0">
                <a:solidFill>
                  <a:srgbClr val="FF0000"/>
                </a:solidFill>
                <a:latin typeface="Comic Sans MS" panose="030F0702030302020204" pitchFamily="66" charset="0"/>
              </a:rPr>
              <a:t>Lesson 3</a:t>
            </a:r>
          </a:p>
        </p:txBody>
      </p:sp>
    </p:spTree>
    <p:extLst>
      <p:ext uri="{BB962C8B-B14F-4D97-AF65-F5344CB8AC3E}">
        <p14:creationId xmlns:p14="http://schemas.microsoft.com/office/powerpoint/2010/main" val="312073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13114-541B-4596-8EED-734F0F71389B}"/>
              </a:ext>
            </a:extLst>
          </p:cNvPr>
          <p:cNvSpPr>
            <a:spLocks noGrp="1"/>
          </p:cNvSpPr>
          <p:nvPr>
            <p:ph type="title"/>
          </p:nvPr>
        </p:nvSpPr>
        <p:spPr>
          <a:xfrm>
            <a:off x="-937591" y="161355"/>
            <a:ext cx="10515600" cy="1325563"/>
          </a:xfrm>
        </p:spPr>
        <p:txBody>
          <a:bodyPr/>
          <a:lstStyle/>
          <a:p>
            <a:pPr algn="ctr"/>
            <a:r>
              <a:rPr lang="en-GB" u="sng" dirty="0">
                <a:latin typeface="Comic Sans MS" panose="030F0702030302020204" pitchFamily="66" charset="0"/>
              </a:rPr>
              <a:t>Bonjour class 4!</a:t>
            </a:r>
          </a:p>
        </p:txBody>
      </p:sp>
      <p:pic>
        <p:nvPicPr>
          <p:cNvPr id="2050" name="Picture 2" descr="France flag clipart - country flags">
            <a:extLst>
              <a:ext uri="{FF2B5EF4-FFF2-40B4-BE49-F238E27FC236}">
                <a16:creationId xmlns:a16="http://schemas.microsoft.com/office/drawing/2014/main" id="{37278A41-05B4-4A6D-BA9B-207B093A5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9" y="111021"/>
            <a:ext cx="1985862" cy="1325563"/>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BAE74D6C-6E82-4E0A-A965-EA3692F4C748}"/>
              </a:ext>
            </a:extLst>
          </p:cNvPr>
          <p:cNvSpPr>
            <a:spLocks noGrp="1"/>
          </p:cNvSpPr>
          <p:nvPr>
            <p:ph idx="1"/>
          </p:nvPr>
        </p:nvSpPr>
        <p:spPr>
          <a:xfrm>
            <a:off x="0" y="1537252"/>
            <a:ext cx="12192000" cy="5320748"/>
          </a:xfrm>
        </p:spPr>
        <p:txBody>
          <a:bodyPr>
            <a:normAutofit/>
          </a:bodyPr>
          <a:lstStyle/>
          <a:p>
            <a:pPr marL="0" indent="0">
              <a:buNone/>
            </a:pPr>
            <a:r>
              <a:rPr lang="en-GB" dirty="0">
                <a:latin typeface="Comic Sans MS" panose="030F0702030302020204" pitchFamily="66" charset="0"/>
              </a:rPr>
              <a:t>Welcome to the third French lesson about rooms in the house.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this lesson, you will be learning how to put the words you have learnt into a sentence to describe what's in your house. Start by writing today’s date and title: </a:t>
            </a:r>
            <a:r>
              <a:rPr lang="en-GB" u="sng" dirty="0">
                <a:latin typeface="Comic Sans MS" panose="030F0702030302020204" pitchFamily="66" charset="0"/>
              </a:rPr>
              <a:t>Ma Maison </a:t>
            </a:r>
            <a:r>
              <a:rPr lang="en-GB" dirty="0">
                <a:latin typeface="Comic Sans MS" panose="030F0702030302020204" pitchFamily="66" charset="0"/>
              </a:rPr>
              <a:t>in your book.</a:t>
            </a:r>
            <a:endParaRPr lang="en-GB"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Make sure you have put the PowerPoint on full screen to make sure all the animations work properly! Don’t forget to press this button              when ever you see it to listen how to pronounce the word or phrase.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Miss Kimber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38A9F434-CA5D-4275-A182-F549F442E8DE}"/>
              </a:ext>
            </a:extLst>
          </p:cNvPr>
          <p:cNvPicPr>
            <a:picLocks noChangeAspect="1"/>
          </p:cNvPicPr>
          <p:nvPr/>
        </p:nvPicPr>
        <p:blipFill>
          <a:blip r:embed="rId3"/>
          <a:stretch>
            <a:fillRect/>
          </a:stretch>
        </p:blipFill>
        <p:spPr>
          <a:xfrm>
            <a:off x="10714606" y="4681623"/>
            <a:ext cx="523237" cy="533109"/>
          </a:xfrm>
          <a:prstGeom prst="rect">
            <a:avLst/>
          </a:prstGeom>
        </p:spPr>
      </p:pic>
    </p:spTree>
    <p:extLst>
      <p:ext uri="{BB962C8B-B14F-4D97-AF65-F5344CB8AC3E}">
        <p14:creationId xmlns:p14="http://schemas.microsoft.com/office/powerpoint/2010/main" val="2505013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6178CF-BBD2-4B74-8A22-582A9F7A68E5}"/>
              </a:ext>
            </a:extLst>
          </p:cNvPr>
          <p:cNvSpPr/>
          <p:nvPr/>
        </p:nvSpPr>
        <p:spPr>
          <a:xfrm>
            <a:off x="3636929" y="1209340"/>
            <a:ext cx="4918141" cy="369332"/>
          </a:xfrm>
          <a:prstGeom prst="rect">
            <a:avLst/>
          </a:prstGeom>
        </p:spPr>
        <p:txBody>
          <a:bodyPr wrap="none">
            <a:spAutoFit/>
          </a:bodyPr>
          <a:lstStyle/>
          <a:p>
            <a:r>
              <a:rPr lang="en-GB" dirty="0">
                <a:hlinkClick r:id="rId2"/>
              </a:rPr>
              <a:t>https://www.youtube.com/watch?v=3D-2fTVbukU</a:t>
            </a:r>
            <a:endParaRPr lang="en-GB" dirty="0"/>
          </a:p>
        </p:txBody>
      </p:sp>
      <p:pic>
        <p:nvPicPr>
          <p:cNvPr id="3" name="Picture 2">
            <a:extLst>
              <a:ext uri="{FF2B5EF4-FFF2-40B4-BE49-F238E27FC236}">
                <a16:creationId xmlns:a16="http://schemas.microsoft.com/office/drawing/2014/main" id="{F8D7DA2C-EE22-4ACD-820F-9100443320C0}"/>
              </a:ext>
            </a:extLst>
          </p:cNvPr>
          <p:cNvPicPr>
            <a:picLocks noChangeAspect="1"/>
          </p:cNvPicPr>
          <p:nvPr/>
        </p:nvPicPr>
        <p:blipFill>
          <a:blip r:embed="rId3"/>
          <a:stretch>
            <a:fillRect/>
          </a:stretch>
        </p:blipFill>
        <p:spPr>
          <a:xfrm>
            <a:off x="1715598" y="1967404"/>
            <a:ext cx="8995851" cy="4735851"/>
          </a:xfrm>
          <a:prstGeom prst="rect">
            <a:avLst/>
          </a:prstGeom>
        </p:spPr>
      </p:pic>
      <p:sp>
        <p:nvSpPr>
          <p:cNvPr id="4" name="TextBox 3">
            <a:extLst>
              <a:ext uri="{FF2B5EF4-FFF2-40B4-BE49-F238E27FC236}">
                <a16:creationId xmlns:a16="http://schemas.microsoft.com/office/drawing/2014/main" id="{7326F6E4-4317-482B-9FCD-AEAE663C62DD}"/>
              </a:ext>
            </a:extLst>
          </p:cNvPr>
          <p:cNvSpPr txBox="1"/>
          <p:nvPr/>
        </p:nvSpPr>
        <p:spPr>
          <a:xfrm>
            <a:off x="0" y="40407"/>
            <a:ext cx="11840308" cy="1938992"/>
          </a:xfrm>
          <a:prstGeom prst="rect">
            <a:avLst/>
          </a:prstGeom>
          <a:noFill/>
        </p:spPr>
        <p:txBody>
          <a:bodyPr wrap="square" rtlCol="0">
            <a:spAutoFit/>
          </a:bodyPr>
          <a:lstStyle/>
          <a:p>
            <a:r>
              <a:rPr lang="en-GB" sz="2400" dirty="0">
                <a:latin typeface="Comic Sans MS" panose="030F0702030302020204" pitchFamily="66" charset="0"/>
              </a:rPr>
              <a:t>You will need to think back to your learning on French numbers to 10</a:t>
            </a:r>
          </a:p>
          <a:p>
            <a:endParaRPr lang="en-GB" sz="2400" dirty="0">
              <a:latin typeface="Comic Sans MS" panose="030F0702030302020204" pitchFamily="66" charset="0"/>
            </a:endParaRPr>
          </a:p>
          <a:p>
            <a:r>
              <a:rPr lang="en-GB" sz="2400" dirty="0">
                <a:latin typeface="Comic Sans MS" panose="030F0702030302020204" pitchFamily="66" charset="0"/>
              </a:rPr>
              <a:t>Copy and paste this link into your web browser and sing along to the numbers song to refresh your memory:</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295945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1F491-B866-4817-AA77-04E3B5413472}"/>
              </a:ext>
            </a:extLst>
          </p:cNvPr>
          <p:cNvSpPr>
            <a:spLocks noGrp="1"/>
          </p:cNvSpPr>
          <p:nvPr>
            <p:ph type="title"/>
          </p:nvPr>
        </p:nvSpPr>
        <p:spPr>
          <a:xfrm>
            <a:off x="0" y="-239151"/>
            <a:ext cx="12192000" cy="3320610"/>
          </a:xfrm>
        </p:spPr>
        <p:txBody>
          <a:bodyPr>
            <a:normAutofit/>
          </a:bodyPr>
          <a:lstStyle/>
          <a:p>
            <a:pPr algn="ctr"/>
            <a:r>
              <a:rPr lang="en-GB" sz="3200" dirty="0">
                <a:latin typeface="Comic Sans MS" panose="030F0702030302020204" pitchFamily="66" charset="0"/>
              </a:rPr>
              <a:t>These French numbers have gotten muddled up!</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In your book, write them out in the correct order.</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B274695-FDFA-43E3-BA90-ED4D5836B632}"/>
              </a:ext>
            </a:extLst>
          </p:cNvPr>
          <p:cNvSpPr>
            <a:spLocks noGrp="1"/>
          </p:cNvSpPr>
          <p:nvPr>
            <p:ph idx="1"/>
          </p:nvPr>
        </p:nvSpPr>
        <p:spPr>
          <a:xfrm>
            <a:off x="250874" y="6274191"/>
            <a:ext cx="11690252" cy="583809"/>
          </a:xfrm>
        </p:spPr>
        <p:txBody>
          <a:bodyPr>
            <a:normAutofit/>
          </a:bodyPr>
          <a:lstStyle/>
          <a:p>
            <a:pPr marL="0" indent="0" algn="ctr">
              <a:buNone/>
            </a:pPr>
            <a:r>
              <a:rPr lang="en-GB" dirty="0">
                <a:solidFill>
                  <a:srgbClr val="FF0000"/>
                </a:solidFill>
                <a:latin typeface="Comic Sans MS" panose="030F0702030302020204" pitchFamily="66" charset="0"/>
              </a:rPr>
              <a:t>If you get stuck, listen to the French number song again to help you</a:t>
            </a:r>
          </a:p>
        </p:txBody>
      </p:sp>
      <p:sp>
        <p:nvSpPr>
          <p:cNvPr id="4" name="Rectangle: Rounded Corners 3">
            <a:extLst>
              <a:ext uri="{FF2B5EF4-FFF2-40B4-BE49-F238E27FC236}">
                <a16:creationId xmlns:a16="http://schemas.microsoft.com/office/drawing/2014/main" id="{7E309288-4C78-4A68-AF23-10210EE7DEB0}"/>
              </a:ext>
            </a:extLst>
          </p:cNvPr>
          <p:cNvSpPr/>
          <p:nvPr/>
        </p:nvSpPr>
        <p:spPr>
          <a:xfrm>
            <a:off x="346307" y="1841186"/>
            <a:ext cx="11690252" cy="3995224"/>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33C4A251-4CF6-4387-BD2F-1050C3ECD58B}"/>
              </a:ext>
            </a:extLst>
          </p:cNvPr>
          <p:cNvSpPr txBox="1"/>
          <p:nvPr/>
        </p:nvSpPr>
        <p:spPr>
          <a:xfrm>
            <a:off x="8568725" y="4813853"/>
            <a:ext cx="61747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un</a:t>
            </a:r>
          </a:p>
        </p:txBody>
      </p:sp>
      <p:sp>
        <p:nvSpPr>
          <p:cNvPr id="6" name="TextBox 5">
            <a:extLst>
              <a:ext uri="{FF2B5EF4-FFF2-40B4-BE49-F238E27FC236}">
                <a16:creationId xmlns:a16="http://schemas.microsoft.com/office/drawing/2014/main" id="{44E08AD4-8EEC-4466-9946-B33C6297EBFA}"/>
              </a:ext>
            </a:extLst>
          </p:cNvPr>
          <p:cNvSpPr txBox="1"/>
          <p:nvPr/>
        </p:nvSpPr>
        <p:spPr>
          <a:xfrm>
            <a:off x="6162399" y="2717767"/>
            <a:ext cx="1104790"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deux</a:t>
            </a:r>
          </a:p>
        </p:txBody>
      </p:sp>
      <p:sp>
        <p:nvSpPr>
          <p:cNvPr id="7" name="TextBox 6">
            <a:extLst>
              <a:ext uri="{FF2B5EF4-FFF2-40B4-BE49-F238E27FC236}">
                <a16:creationId xmlns:a16="http://schemas.microsoft.com/office/drawing/2014/main" id="{18EA8571-04D0-4E0E-84CE-8DE0B8C0B547}"/>
              </a:ext>
            </a:extLst>
          </p:cNvPr>
          <p:cNvSpPr txBox="1"/>
          <p:nvPr/>
        </p:nvSpPr>
        <p:spPr>
          <a:xfrm>
            <a:off x="10382707" y="2520820"/>
            <a:ext cx="1107996"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trois</a:t>
            </a:r>
          </a:p>
        </p:txBody>
      </p:sp>
      <p:sp>
        <p:nvSpPr>
          <p:cNvPr id="8" name="TextBox 7">
            <a:extLst>
              <a:ext uri="{FF2B5EF4-FFF2-40B4-BE49-F238E27FC236}">
                <a16:creationId xmlns:a16="http://schemas.microsoft.com/office/drawing/2014/main" id="{2D04DA36-F454-4119-A5E2-E38B7176390F}"/>
              </a:ext>
            </a:extLst>
          </p:cNvPr>
          <p:cNvSpPr txBox="1"/>
          <p:nvPr/>
        </p:nvSpPr>
        <p:spPr>
          <a:xfrm>
            <a:off x="5830577" y="3776542"/>
            <a:ext cx="1436612"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quatre</a:t>
            </a:r>
          </a:p>
        </p:txBody>
      </p:sp>
      <p:sp>
        <p:nvSpPr>
          <p:cNvPr id="9" name="TextBox 8">
            <a:extLst>
              <a:ext uri="{FF2B5EF4-FFF2-40B4-BE49-F238E27FC236}">
                <a16:creationId xmlns:a16="http://schemas.microsoft.com/office/drawing/2014/main" id="{999BC1C1-8B51-4801-91FF-683B563F6B26}"/>
              </a:ext>
            </a:extLst>
          </p:cNvPr>
          <p:cNvSpPr txBox="1"/>
          <p:nvPr/>
        </p:nvSpPr>
        <p:spPr>
          <a:xfrm>
            <a:off x="1449723" y="2520820"/>
            <a:ext cx="93968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cinq</a:t>
            </a:r>
          </a:p>
        </p:txBody>
      </p:sp>
      <p:sp>
        <p:nvSpPr>
          <p:cNvPr id="10" name="TextBox 9">
            <a:extLst>
              <a:ext uri="{FF2B5EF4-FFF2-40B4-BE49-F238E27FC236}">
                <a16:creationId xmlns:a16="http://schemas.microsoft.com/office/drawing/2014/main" id="{57F0D03C-610E-458C-A077-C80FA5F22CB6}"/>
              </a:ext>
            </a:extLst>
          </p:cNvPr>
          <p:cNvSpPr txBox="1"/>
          <p:nvPr/>
        </p:nvSpPr>
        <p:spPr>
          <a:xfrm>
            <a:off x="10020024" y="4360005"/>
            <a:ext cx="74251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six</a:t>
            </a:r>
          </a:p>
        </p:txBody>
      </p:sp>
      <p:sp>
        <p:nvSpPr>
          <p:cNvPr id="11" name="TextBox 10">
            <a:extLst>
              <a:ext uri="{FF2B5EF4-FFF2-40B4-BE49-F238E27FC236}">
                <a16:creationId xmlns:a16="http://schemas.microsoft.com/office/drawing/2014/main" id="{60FCBDCF-B8BA-46B2-93B2-054AE010F6AA}"/>
              </a:ext>
            </a:extLst>
          </p:cNvPr>
          <p:cNvSpPr txBox="1"/>
          <p:nvPr/>
        </p:nvSpPr>
        <p:spPr>
          <a:xfrm>
            <a:off x="938204" y="4701313"/>
            <a:ext cx="102303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sept</a:t>
            </a:r>
          </a:p>
        </p:txBody>
      </p:sp>
      <p:sp>
        <p:nvSpPr>
          <p:cNvPr id="12" name="TextBox 11">
            <a:extLst>
              <a:ext uri="{FF2B5EF4-FFF2-40B4-BE49-F238E27FC236}">
                <a16:creationId xmlns:a16="http://schemas.microsoft.com/office/drawing/2014/main" id="{91A3FDF6-349E-4F8F-A6FD-93814BB27DE5}"/>
              </a:ext>
            </a:extLst>
          </p:cNvPr>
          <p:cNvSpPr txBox="1"/>
          <p:nvPr/>
        </p:nvSpPr>
        <p:spPr>
          <a:xfrm>
            <a:off x="3551865" y="4034778"/>
            <a:ext cx="94448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huit</a:t>
            </a:r>
            <a:endParaRPr lang="en-GB" sz="3200" dirty="0">
              <a:solidFill>
                <a:schemeClr val="bg1"/>
              </a:solidFill>
              <a:latin typeface="Comic Sans MS" panose="030F0702030302020204" pitchFamily="66" charset="0"/>
            </a:endParaRPr>
          </a:p>
        </p:txBody>
      </p:sp>
      <p:sp>
        <p:nvSpPr>
          <p:cNvPr id="13" name="TextBox 12">
            <a:extLst>
              <a:ext uri="{FF2B5EF4-FFF2-40B4-BE49-F238E27FC236}">
                <a16:creationId xmlns:a16="http://schemas.microsoft.com/office/drawing/2014/main" id="{0CD939F1-FF37-41CA-986A-DC5C4BC8609B}"/>
              </a:ext>
            </a:extLst>
          </p:cNvPr>
          <p:cNvSpPr txBox="1"/>
          <p:nvPr/>
        </p:nvSpPr>
        <p:spPr>
          <a:xfrm>
            <a:off x="8486171" y="3191767"/>
            <a:ext cx="104547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neuf</a:t>
            </a:r>
            <a:endParaRPr lang="en-GB" sz="3200" dirty="0">
              <a:solidFill>
                <a:schemeClr val="bg1"/>
              </a:solidFill>
              <a:latin typeface="Comic Sans MS" panose="030F0702030302020204" pitchFamily="66" charset="0"/>
            </a:endParaRPr>
          </a:p>
        </p:txBody>
      </p:sp>
      <p:sp>
        <p:nvSpPr>
          <p:cNvPr id="14" name="TextBox 13">
            <a:extLst>
              <a:ext uri="{FF2B5EF4-FFF2-40B4-BE49-F238E27FC236}">
                <a16:creationId xmlns:a16="http://schemas.microsoft.com/office/drawing/2014/main" id="{BA138404-F712-49B0-9DF2-FF14D5A1DC11}"/>
              </a:ext>
            </a:extLst>
          </p:cNvPr>
          <p:cNvSpPr txBox="1"/>
          <p:nvPr/>
        </p:nvSpPr>
        <p:spPr>
          <a:xfrm>
            <a:off x="4160830" y="2345676"/>
            <a:ext cx="78258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dix</a:t>
            </a:r>
          </a:p>
        </p:txBody>
      </p:sp>
    </p:spTree>
    <p:extLst>
      <p:ext uri="{BB962C8B-B14F-4D97-AF65-F5344CB8AC3E}">
        <p14:creationId xmlns:p14="http://schemas.microsoft.com/office/powerpoint/2010/main" val="2319070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4176-7498-4AE2-8D04-B454177B98D2}"/>
              </a:ext>
            </a:extLst>
          </p:cNvPr>
          <p:cNvSpPr>
            <a:spLocks noGrp="1"/>
          </p:cNvSpPr>
          <p:nvPr>
            <p:ph type="ctrTitle"/>
          </p:nvPr>
        </p:nvSpPr>
        <p:spPr>
          <a:xfrm>
            <a:off x="0" y="0"/>
            <a:ext cx="9144000" cy="1019981"/>
          </a:xfrm>
        </p:spPr>
        <p:txBody>
          <a:bodyPr/>
          <a:lstStyle/>
          <a:p>
            <a:pPr algn="l"/>
            <a:r>
              <a:rPr lang="en-GB" u="sng" dirty="0">
                <a:latin typeface="Comic Sans MS" panose="030F0702030302020204" pitchFamily="66" charset="0"/>
              </a:rPr>
              <a:t>Correct order:</a:t>
            </a:r>
          </a:p>
        </p:txBody>
      </p:sp>
      <p:sp>
        <p:nvSpPr>
          <p:cNvPr id="4" name="Rectangle: Rounded Corners 3">
            <a:extLst>
              <a:ext uri="{FF2B5EF4-FFF2-40B4-BE49-F238E27FC236}">
                <a16:creationId xmlns:a16="http://schemas.microsoft.com/office/drawing/2014/main" id="{76A72DBB-0EE5-436A-A48A-19C11EC7D5A2}"/>
              </a:ext>
            </a:extLst>
          </p:cNvPr>
          <p:cNvSpPr/>
          <p:nvPr/>
        </p:nvSpPr>
        <p:spPr>
          <a:xfrm>
            <a:off x="0" y="1841186"/>
            <a:ext cx="12192000" cy="3995224"/>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159FA917-CCAA-49CF-AB18-B9B122878771}"/>
              </a:ext>
            </a:extLst>
          </p:cNvPr>
          <p:cNvSpPr txBox="1"/>
          <p:nvPr/>
        </p:nvSpPr>
        <p:spPr>
          <a:xfrm>
            <a:off x="-40182" y="3302542"/>
            <a:ext cx="61747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un</a:t>
            </a:r>
          </a:p>
        </p:txBody>
      </p:sp>
      <p:sp>
        <p:nvSpPr>
          <p:cNvPr id="6" name="TextBox 5">
            <a:extLst>
              <a:ext uri="{FF2B5EF4-FFF2-40B4-BE49-F238E27FC236}">
                <a16:creationId xmlns:a16="http://schemas.microsoft.com/office/drawing/2014/main" id="{040E5CEE-033E-4591-9C69-1F4FD5D5B335}"/>
              </a:ext>
            </a:extLst>
          </p:cNvPr>
          <p:cNvSpPr txBox="1"/>
          <p:nvPr/>
        </p:nvSpPr>
        <p:spPr>
          <a:xfrm>
            <a:off x="806728" y="3336546"/>
            <a:ext cx="1104790"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deux</a:t>
            </a:r>
          </a:p>
        </p:txBody>
      </p:sp>
      <p:sp>
        <p:nvSpPr>
          <p:cNvPr id="7" name="TextBox 6">
            <a:extLst>
              <a:ext uri="{FF2B5EF4-FFF2-40B4-BE49-F238E27FC236}">
                <a16:creationId xmlns:a16="http://schemas.microsoft.com/office/drawing/2014/main" id="{50E09595-56E2-49A7-8558-FCC8A3028F3F}"/>
              </a:ext>
            </a:extLst>
          </p:cNvPr>
          <p:cNvSpPr txBox="1"/>
          <p:nvPr/>
        </p:nvSpPr>
        <p:spPr>
          <a:xfrm>
            <a:off x="2162483" y="3344009"/>
            <a:ext cx="1107996"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trois</a:t>
            </a:r>
          </a:p>
        </p:txBody>
      </p:sp>
      <p:sp>
        <p:nvSpPr>
          <p:cNvPr id="8" name="TextBox 7">
            <a:extLst>
              <a:ext uri="{FF2B5EF4-FFF2-40B4-BE49-F238E27FC236}">
                <a16:creationId xmlns:a16="http://schemas.microsoft.com/office/drawing/2014/main" id="{95F4B04D-DFDF-4A2F-9228-72D7127D41F7}"/>
              </a:ext>
            </a:extLst>
          </p:cNvPr>
          <p:cNvSpPr txBox="1"/>
          <p:nvPr/>
        </p:nvSpPr>
        <p:spPr>
          <a:xfrm>
            <a:off x="3509025" y="3324121"/>
            <a:ext cx="1436612"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quatre</a:t>
            </a:r>
          </a:p>
        </p:txBody>
      </p:sp>
      <p:sp>
        <p:nvSpPr>
          <p:cNvPr id="9" name="TextBox 8">
            <a:extLst>
              <a:ext uri="{FF2B5EF4-FFF2-40B4-BE49-F238E27FC236}">
                <a16:creationId xmlns:a16="http://schemas.microsoft.com/office/drawing/2014/main" id="{9D96A776-4C23-49C1-AEA5-CDCFD5BD0717}"/>
              </a:ext>
            </a:extLst>
          </p:cNvPr>
          <p:cNvSpPr txBox="1"/>
          <p:nvPr/>
        </p:nvSpPr>
        <p:spPr>
          <a:xfrm>
            <a:off x="5070325" y="3346713"/>
            <a:ext cx="93968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cinq</a:t>
            </a:r>
          </a:p>
        </p:txBody>
      </p:sp>
      <p:sp>
        <p:nvSpPr>
          <p:cNvPr id="10" name="TextBox 9">
            <a:extLst>
              <a:ext uri="{FF2B5EF4-FFF2-40B4-BE49-F238E27FC236}">
                <a16:creationId xmlns:a16="http://schemas.microsoft.com/office/drawing/2014/main" id="{5254C1B0-3B13-4F4F-A44E-A69C7BEF80B3}"/>
              </a:ext>
            </a:extLst>
          </p:cNvPr>
          <p:cNvSpPr txBox="1"/>
          <p:nvPr/>
        </p:nvSpPr>
        <p:spPr>
          <a:xfrm>
            <a:off x="6374227" y="3344009"/>
            <a:ext cx="742511"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six</a:t>
            </a:r>
          </a:p>
        </p:txBody>
      </p:sp>
      <p:sp>
        <p:nvSpPr>
          <p:cNvPr id="11" name="TextBox 10">
            <a:extLst>
              <a:ext uri="{FF2B5EF4-FFF2-40B4-BE49-F238E27FC236}">
                <a16:creationId xmlns:a16="http://schemas.microsoft.com/office/drawing/2014/main" id="{B449FFCF-3598-411E-853D-4A8CCB829943}"/>
              </a:ext>
            </a:extLst>
          </p:cNvPr>
          <p:cNvSpPr txBox="1"/>
          <p:nvPr/>
        </p:nvSpPr>
        <p:spPr>
          <a:xfrm>
            <a:off x="7493501" y="3367989"/>
            <a:ext cx="102303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sept</a:t>
            </a:r>
          </a:p>
        </p:txBody>
      </p:sp>
      <p:sp>
        <p:nvSpPr>
          <p:cNvPr id="12" name="TextBox 11">
            <a:extLst>
              <a:ext uri="{FF2B5EF4-FFF2-40B4-BE49-F238E27FC236}">
                <a16:creationId xmlns:a16="http://schemas.microsoft.com/office/drawing/2014/main" id="{6F307677-4E6C-4964-82B0-451482D5C273}"/>
              </a:ext>
            </a:extLst>
          </p:cNvPr>
          <p:cNvSpPr txBox="1"/>
          <p:nvPr/>
        </p:nvSpPr>
        <p:spPr>
          <a:xfrm>
            <a:off x="8794276" y="3429000"/>
            <a:ext cx="94448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huit</a:t>
            </a:r>
            <a:endParaRPr lang="en-GB" sz="3200" dirty="0">
              <a:solidFill>
                <a:schemeClr val="bg1"/>
              </a:solidFill>
              <a:latin typeface="Comic Sans MS" panose="030F0702030302020204" pitchFamily="66" charset="0"/>
            </a:endParaRPr>
          </a:p>
        </p:txBody>
      </p:sp>
      <p:sp>
        <p:nvSpPr>
          <p:cNvPr id="13" name="TextBox 12">
            <a:extLst>
              <a:ext uri="{FF2B5EF4-FFF2-40B4-BE49-F238E27FC236}">
                <a16:creationId xmlns:a16="http://schemas.microsoft.com/office/drawing/2014/main" id="{5F7479BD-DE77-459D-B8F1-CD46374788B6}"/>
              </a:ext>
            </a:extLst>
          </p:cNvPr>
          <p:cNvSpPr txBox="1"/>
          <p:nvPr/>
        </p:nvSpPr>
        <p:spPr>
          <a:xfrm>
            <a:off x="10103718" y="3429000"/>
            <a:ext cx="1045479" cy="584775"/>
          </a:xfrm>
          <a:prstGeom prst="rect">
            <a:avLst/>
          </a:prstGeom>
          <a:noFill/>
        </p:spPr>
        <p:txBody>
          <a:bodyPr wrap="none" rtlCol="0">
            <a:spAutoFit/>
          </a:bodyPr>
          <a:lstStyle/>
          <a:p>
            <a:r>
              <a:rPr lang="en-GB" sz="3200" dirty="0" err="1">
                <a:solidFill>
                  <a:schemeClr val="bg1"/>
                </a:solidFill>
                <a:latin typeface="Comic Sans MS" panose="030F0702030302020204" pitchFamily="66" charset="0"/>
              </a:rPr>
              <a:t>neuf</a:t>
            </a:r>
            <a:endParaRPr lang="en-GB" sz="3200" dirty="0">
              <a:solidFill>
                <a:schemeClr val="bg1"/>
              </a:solidFill>
              <a:latin typeface="Comic Sans MS" panose="030F0702030302020204" pitchFamily="66" charset="0"/>
            </a:endParaRPr>
          </a:p>
        </p:txBody>
      </p:sp>
      <p:sp>
        <p:nvSpPr>
          <p:cNvPr id="14" name="TextBox 13">
            <a:extLst>
              <a:ext uri="{FF2B5EF4-FFF2-40B4-BE49-F238E27FC236}">
                <a16:creationId xmlns:a16="http://schemas.microsoft.com/office/drawing/2014/main" id="{4DFDDBB3-F8A7-42B5-A685-E689936BF26D}"/>
              </a:ext>
            </a:extLst>
          </p:cNvPr>
          <p:cNvSpPr txBox="1"/>
          <p:nvPr/>
        </p:nvSpPr>
        <p:spPr>
          <a:xfrm>
            <a:off x="11426265" y="3429000"/>
            <a:ext cx="782587" cy="584775"/>
          </a:xfrm>
          <a:prstGeom prst="rect">
            <a:avLst/>
          </a:prstGeom>
          <a:noFill/>
        </p:spPr>
        <p:txBody>
          <a:bodyPr wrap="none" rtlCol="0">
            <a:spAutoFit/>
          </a:bodyPr>
          <a:lstStyle/>
          <a:p>
            <a:r>
              <a:rPr lang="en-GB" sz="3200" dirty="0">
                <a:solidFill>
                  <a:schemeClr val="bg1"/>
                </a:solidFill>
                <a:latin typeface="Comic Sans MS" panose="030F0702030302020204" pitchFamily="66" charset="0"/>
              </a:rPr>
              <a:t>dix</a:t>
            </a:r>
          </a:p>
        </p:txBody>
      </p:sp>
      <p:sp>
        <p:nvSpPr>
          <p:cNvPr id="15" name="Content Placeholder 2">
            <a:extLst>
              <a:ext uri="{FF2B5EF4-FFF2-40B4-BE49-F238E27FC236}">
                <a16:creationId xmlns:a16="http://schemas.microsoft.com/office/drawing/2014/main" id="{068F8239-21F6-4229-B938-8CE6681F473F}"/>
              </a:ext>
            </a:extLst>
          </p:cNvPr>
          <p:cNvSpPr txBox="1">
            <a:spLocks/>
          </p:cNvSpPr>
          <p:nvPr/>
        </p:nvSpPr>
        <p:spPr>
          <a:xfrm>
            <a:off x="250874" y="6163918"/>
            <a:ext cx="11690252" cy="583809"/>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solidFill>
                  <a:srgbClr val="FF0000"/>
                </a:solidFill>
                <a:latin typeface="Comic Sans MS" panose="030F0702030302020204" pitchFamily="66" charset="0"/>
              </a:rPr>
              <a:t>Give yourself a point for each number you get in the correct order. Correct any that you get wrong</a:t>
            </a:r>
          </a:p>
        </p:txBody>
      </p:sp>
    </p:spTree>
    <p:extLst>
      <p:ext uri="{BB962C8B-B14F-4D97-AF65-F5344CB8AC3E}">
        <p14:creationId xmlns:p14="http://schemas.microsoft.com/office/powerpoint/2010/main" val="1317283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41A8AF1-7753-46A6-9A74-A01716823ABF}"/>
              </a:ext>
            </a:extLst>
          </p:cNvPr>
          <p:cNvSpPr/>
          <p:nvPr/>
        </p:nvSpPr>
        <p:spPr>
          <a:xfrm>
            <a:off x="1558977" y="723453"/>
            <a:ext cx="8784236" cy="2199629"/>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BEE25D3-E85F-44D1-8331-50C3E85CCB6F}"/>
              </a:ext>
            </a:extLst>
          </p:cNvPr>
          <p:cNvSpPr>
            <a:spLocks noGrp="1"/>
          </p:cNvSpPr>
          <p:nvPr>
            <p:ph type="title"/>
          </p:nvPr>
        </p:nvSpPr>
        <p:spPr>
          <a:xfrm>
            <a:off x="732182" y="782723"/>
            <a:ext cx="10515600" cy="1325563"/>
          </a:xfrm>
        </p:spPr>
        <p:txBody>
          <a:bodyPr>
            <a:normAutofit/>
          </a:bodyPr>
          <a:lstStyle/>
          <a:p>
            <a:pPr algn="ctr"/>
            <a:r>
              <a:rPr lang="en-GB" sz="4800" dirty="0">
                <a:latin typeface="Comic Sans MS" panose="030F0702030302020204" pitchFamily="66" charset="0"/>
              </a:rPr>
              <a:t>Dans ma </a:t>
            </a:r>
            <a:r>
              <a:rPr lang="en-GB" sz="4800" dirty="0" err="1">
                <a:latin typeface="Comic Sans MS" panose="030F0702030302020204" pitchFamily="66" charset="0"/>
              </a:rPr>
              <a:t>maison</a:t>
            </a:r>
            <a:endParaRPr lang="en-GB" sz="48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10D7143-C0B1-4259-A6F4-5F91F8E38941}"/>
              </a:ext>
            </a:extLst>
          </p:cNvPr>
          <p:cNvSpPr>
            <a:spLocks noGrp="1"/>
          </p:cNvSpPr>
          <p:nvPr>
            <p:ph idx="1"/>
          </p:nvPr>
        </p:nvSpPr>
        <p:spPr>
          <a:xfrm>
            <a:off x="626164" y="1838628"/>
            <a:ext cx="10515600" cy="904323"/>
          </a:xfrm>
        </p:spPr>
        <p:txBody>
          <a:bodyPr/>
          <a:lstStyle/>
          <a:p>
            <a:pPr marL="0" indent="0" algn="ctr">
              <a:buNone/>
            </a:pPr>
            <a:r>
              <a:rPr lang="en-GB" dirty="0">
                <a:latin typeface="Comic Sans MS" panose="030F0702030302020204" pitchFamily="66" charset="0"/>
              </a:rPr>
              <a:t>In my house</a:t>
            </a:r>
          </a:p>
        </p:txBody>
      </p:sp>
      <p:sp>
        <p:nvSpPr>
          <p:cNvPr id="9" name="TextBox 8">
            <a:extLst>
              <a:ext uri="{FF2B5EF4-FFF2-40B4-BE49-F238E27FC236}">
                <a16:creationId xmlns:a16="http://schemas.microsoft.com/office/drawing/2014/main" id="{D6F6D931-2AB2-4731-8784-EB6507E8A12D}"/>
              </a:ext>
            </a:extLst>
          </p:cNvPr>
          <p:cNvSpPr txBox="1"/>
          <p:nvPr/>
        </p:nvSpPr>
        <p:spPr>
          <a:xfrm>
            <a:off x="4923824" y="112181"/>
            <a:ext cx="2132315" cy="523220"/>
          </a:xfrm>
          <a:prstGeom prst="rect">
            <a:avLst/>
          </a:prstGeom>
          <a:noFill/>
        </p:spPr>
        <p:txBody>
          <a:bodyPr wrap="none" rtlCol="0">
            <a:spAutoFit/>
          </a:bodyPr>
          <a:lstStyle/>
          <a:p>
            <a:r>
              <a:rPr lang="en-GB" sz="2800" u="sng" dirty="0">
                <a:solidFill>
                  <a:srgbClr val="00B050"/>
                </a:solidFill>
                <a:latin typeface="Comic Sans MS" panose="030F0702030302020204" pitchFamily="66" charset="0"/>
              </a:rPr>
              <a:t>Key phrase:</a:t>
            </a:r>
          </a:p>
        </p:txBody>
      </p:sp>
      <p:sp>
        <p:nvSpPr>
          <p:cNvPr id="10" name="TextBox 9">
            <a:extLst>
              <a:ext uri="{FF2B5EF4-FFF2-40B4-BE49-F238E27FC236}">
                <a16:creationId xmlns:a16="http://schemas.microsoft.com/office/drawing/2014/main" id="{029F3BE5-D2A6-4EFD-A00A-88CD7B6B4C64}"/>
              </a:ext>
            </a:extLst>
          </p:cNvPr>
          <p:cNvSpPr txBox="1"/>
          <p:nvPr/>
        </p:nvSpPr>
        <p:spPr>
          <a:xfrm>
            <a:off x="0" y="3092613"/>
            <a:ext cx="12192000" cy="3785652"/>
          </a:xfrm>
          <a:prstGeom prst="rect">
            <a:avLst/>
          </a:prstGeom>
          <a:noFill/>
        </p:spPr>
        <p:txBody>
          <a:bodyPr wrap="square" rtlCol="0">
            <a:spAutoFit/>
          </a:bodyPr>
          <a:lstStyle/>
          <a:p>
            <a:r>
              <a:rPr lang="en-GB" sz="2400" dirty="0">
                <a:latin typeface="Comic Sans MS" panose="030F0702030302020204" pitchFamily="66" charset="0"/>
              </a:rPr>
              <a:t>Copy this key phrase into your book along with the English translation ‘In my house’.</a:t>
            </a:r>
          </a:p>
          <a:p>
            <a:endParaRPr lang="en-GB" sz="2400" dirty="0">
              <a:latin typeface="Comic Sans MS" panose="030F0702030302020204" pitchFamily="66" charset="0"/>
            </a:endParaRPr>
          </a:p>
          <a:p>
            <a:r>
              <a:rPr lang="en-GB" sz="2400" dirty="0">
                <a:latin typeface="Comic Sans MS" panose="030F0702030302020204" pitchFamily="66" charset="0"/>
              </a:rPr>
              <a:t>Listen carefully to how this phrase is pronounced and practise saying it in these</a:t>
            </a:r>
          </a:p>
          <a:p>
            <a:r>
              <a:rPr lang="en-GB" sz="2400" dirty="0">
                <a:latin typeface="Comic Sans MS" panose="030F0702030302020204" pitchFamily="66" charset="0"/>
              </a:rPr>
              <a:t>different silly voices:</a:t>
            </a:r>
          </a:p>
          <a:p>
            <a:endParaRPr lang="en-GB" sz="2400" dirty="0">
              <a:latin typeface="Comic Sans MS" panose="030F0702030302020204" pitchFamily="66" charset="0"/>
            </a:endParaRP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squeaky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robot</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whisper</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angry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baby</a:t>
            </a:r>
            <a:r>
              <a:rPr lang="en-GB" sz="2400" dirty="0">
                <a:latin typeface="Comic Sans MS" panose="030F0702030302020204" pitchFamily="66" charset="0"/>
              </a:rPr>
              <a:t> voice?</a:t>
            </a:r>
          </a:p>
        </p:txBody>
      </p:sp>
      <p:pic>
        <p:nvPicPr>
          <p:cNvPr id="1026" name="Picture 2" descr="Search for House Plans from The House Designers">
            <a:extLst>
              <a:ext uri="{FF2B5EF4-FFF2-40B4-BE49-F238E27FC236}">
                <a16:creationId xmlns:a16="http://schemas.microsoft.com/office/drawing/2014/main" id="{AA1BBC80-E64F-40D7-B0DE-3CE1E715EB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7428" y="1082268"/>
            <a:ext cx="2428069" cy="1591734"/>
          </a:xfrm>
          <a:prstGeom prst="rect">
            <a:avLst/>
          </a:prstGeom>
          <a:noFill/>
          <a:extLst>
            <a:ext uri="{909E8E84-426E-40DD-AFC4-6F175D3DCCD1}">
              <a14:hiddenFill xmlns:a14="http://schemas.microsoft.com/office/drawing/2010/main">
                <a:solidFill>
                  <a:srgbClr val="FFFFFF"/>
                </a:solidFill>
              </a14:hiddenFill>
            </a:ext>
          </a:extLst>
        </p:spPr>
      </p:pic>
      <p:pic>
        <p:nvPicPr>
          <p:cNvPr id="12" name="Recorded Sound">
            <a:hlinkClick r:id="" action="ppaction://media"/>
            <a:extLst>
              <a:ext uri="{FF2B5EF4-FFF2-40B4-BE49-F238E27FC236}">
                <a16:creationId xmlns:a16="http://schemas.microsoft.com/office/drawing/2014/main" id="{0D9BDFBB-1D9C-4227-A015-23A5667E2E2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166379" y="1082268"/>
            <a:ext cx="1265934" cy="1265934"/>
          </a:xfrm>
          <a:prstGeom prst="rect">
            <a:avLst/>
          </a:prstGeom>
        </p:spPr>
      </p:pic>
    </p:spTree>
    <p:extLst>
      <p:ext uri="{BB962C8B-B14F-4D97-AF65-F5344CB8AC3E}">
        <p14:creationId xmlns:p14="http://schemas.microsoft.com/office/powerpoint/2010/main" val="144598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25"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C7FB95A-2753-4B35-AFA4-8EA6D5D3AFD7}"/>
              </a:ext>
            </a:extLst>
          </p:cNvPr>
          <p:cNvSpPr/>
          <p:nvPr/>
        </p:nvSpPr>
        <p:spPr>
          <a:xfrm>
            <a:off x="1558977" y="792196"/>
            <a:ext cx="8784236" cy="1985114"/>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BEE25D3-E85F-44D1-8331-50C3E85CCB6F}"/>
              </a:ext>
            </a:extLst>
          </p:cNvPr>
          <p:cNvSpPr>
            <a:spLocks noGrp="1"/>
          </p:cNvSpPr>
          <p:nvPr>
            <p:ph type="title"/>
          </p:nvPr>
        </p:nvSpPr>
        <p:spPr>
          <a:xfrm>
            <a:off x="732182" y="782723"/>
            <a:ext cx="10515600" cy="1325563"/>
          </a:xfrm>
        </p:spPr>
        <p:txBody>
          <a:bodyPr>
            <a:normAutofit/>
          </a:bodyPr>
          <a:lstStyle/>
          <a:p>
            <a:pPr algn="ctr"/>
            <a:r>
              <a:rPr lang="en-GB" sz="4800" dirty="0" err="1">
                <a:latin typeface="Comic Sans MS" panose="030F0702030302020204" pitchFamily="66" charset="0"/>
              </a:rPr>
              <a:t>il</a:t>
            </a:r>
            <a:r>
              <a:rPr lang="en-GB" sz="4800" dirty="0">
                <a:latin typeface="Comic Sans MS" panose="030F0702030302020204" pitchFamily="66" charset="0"/>
              </a:rPr>
              <a:t> y a</a:t>
            </a:r>
          </a:p>
        </p:txBody>
      </p:sp>
      <p:sp>
        <p:nvSpPr>
          <p:cNvPr id="3" name="Content Placeholder 2">
            <a:extLst>
              <a:ext uri="{FF2B5EF4-FFF2-40B4-BE49-F238E27FC236}">
                <a16:creationId xmlns:a16="http://schemas.microsoft.com/office/drawing/2014/main" id="{310D7143-C0B1-4259-A6F4-5F91F8E38941}"/>
              </a:ext>
            </a:extLst>
          </p:cNvPr>
          <p:cNvSpPr>
            <a:spLocks noGrp="1"/>
          </p:cNvSpPr>
          <p:nvPr>
            <p:ph idx="1"/>
          </p:nvPr>
        </p:nvSpPr>
        <p:spPr>
          <a:xfrm>
            <a:off x="626164" y="1692856"/>
            <a:ext cx="10515600" cy="904323"/>
          </a:xfrm>
        </p:spPr>
        <p:txBody>
          <a:bodyPr/>
          <a:lstStyle/>
          <a:p>
            <a:pPr marL="0" indent="0" algn="ctr">
              <a:buNone/>
            </a:pPr>
            <a:r>
              <a:rPr lang="en-GB" dirty="0">
                <a:latin typeface="Comic Sans MS" panose="030F0702030302020204" pitchFamily="66" charset="0"/>
              </a:rPr>
              <a:t>There is/ there are</a:t>
            </a:r>
          </a:p>
        </p:txBody>
      </p:sp>
      <p:sp>
        <p:nvSpPr>
          <p:cNvPr id="9" name="TextBox 8">
            <a:extLst>
              <a:ext uri="{FF2B5EF4-FFF2-40B4-BE49-F238E27FC236}">
                <a16:creationId xmlns:a16="http://schemas.microsoft.com/office/drawing/2014/main" id="{D6F6D931-2AB2-4731-8784-EB6507E8A12D}"/>
              </a:ext>
            </a:extLst>
          </p:cNvPr>
          <p:cNvSpPr txBox="1"/>
          <p:nvPr/>
        </p:nvSpPr>
        <p:spPr>
          <a:xfrm>
            <a:off x="4923824" y="331081"/>
            <a:ext cx="2132315" cy="523220"/>
          </a:xfrm>
          <a:prstGeom prst="rect">
            <a:avLst/>
          </a:prstGeom>
          <a:noFill/>
        </p:spPr>
        <p:txBody>
          <a:bodyPr wrap="none" rtlCol="0">
            <a:spAutoFit/>
          </a:bodyPr>
          <a:lstStyle/>
          <a:p>
            <a:r>
              <a:rPr lang="en-GB" sz="2800" u="sng" dirty="0">
                <a:solidFill>
                  <a:srgbClr val="00B050"/>
                </a:solidFill>
                <a:latin typeface="Comic Sans MS" panose="030F0702030302020204" pitchFamily="66" charset="0"/>
              </a:rPr>
              <a:t>Key phrase:</a:t>
            </a:r>
          </a:p>
        </p:txBody>
      </p:sp>
      <p:sp>
        <p:nvSpPr>
          <p:cNvPr id="10" name="TextBox 9">
            <a:extLst>
              <a:ext uri="{FF2B5EF4-FFF2-40B4-BE49-F238E27FC236}">
                <a16:creationId xmlns:a16="http://schemas.microsoft.com/office/drawing/2014/main" id="{029F3BE5-D2A6-4EFD-A00A-88CD7B6B4C64}"/>
              </a:ext>
            </a:extLst>
          </p:cNvPr>
          <p:cNvSpPr txBox="1"/>
          <p:nvPr/>
        </p:nvSpPr>
        <p:spPr>
          <a:xfrm>
            <a:off x="0" y="2742951"/>
            <a:ext cx="12192000" cy="4154984"/>
          </a:xfrm>
          <a:prstGeom prst="rect">
            <a:avLst/>
          </a:prstGeom>
          <a:noFill/>
        </p:spPr>
        <p:txBody>
          <a:bodyPr wrap="square" rtlCol="0">
            <a:spAutoFit/>
          </a:bodyPr>
          <a:lstStyle/>
          <a:p>
            <a:r>
              <a:rPr lang="en-GB" sz="2400" dirty="0">
                <a:latin typeface="Comic Sans MS" panose="030F0702030302020204" pitchFamily="66" charset="0"/>
              </a:rPr>
              <a:t>Copy this key phrase into your book along with the English translation ‘There is/ there are’.</a:t>
            </a:r>
          </a:p>
          <a:p>
            <a:endParaRPr lang="en-GB" sz="2400" dirty="0">
              <a:latin typeface="Comic Sans MS" panose="030F0702030302020204" pitchFamily="66" charset="0"/>
            </a:endParaRPr>
          </a:p>
          <a:p>
            <a:r>
              <a:rPr lang="en-GB" sz="2400" dirty="0">
                <a:latin typeface="Comic Sans MS" panose="030F0702030302020204" pitchFamily="66" charset="0"/>
              </a:rPr>
              <a:t>Listen carefully to how this phrase is pronounced and practise saying it in these</a:t>
            </a:r>
          </a:p>
          <a:p>
            <a:r>
              <a:rPr lang="en-GB" sz="2400" dirty="0">
                <a:latin typeface="Comic Sans MS" panose="030F0702030302020204" pitchFamily="66" charset="0"/>
              </a:rPr>
              <a:t>different silly voices:</a:t>
            </a:r>
          </a:p>
          <a:p>
            <a:endParaRPr lang="en-GB" sz="2400" dirty="0">
              <a:latin typeface="Comic Sans MS" panose="030F0702030302020204" pitchFamily="66" charset="0"/>
            </a:endParaRP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nervous </a:t>
            </a:r>
            <a:r>
              <a:rPr lang="en-GB" sz="2400" dirty="0">
                <a:latin typeface="Comic Sans MS" panose="030F0702030302020204" pitchFamily="66" charset="0"/>
              </a:rPr>
              <a:t>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robot</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loud</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sleepy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alien</a:t>
            </a:r>
            <a:r>
              <a:rPr lang="en-GB" sz="2400" dirty="0">
                <a:latin typeface="Comic Sans MS" panose="030F0702030302020204" pitchFamily="66" charset="0"/>
              </a:rPr>
              <a:t> voice?</a:t>
            </a:r>
          </a:p>
        </p:txBody>
      </p:sp>
      <p:pic>
        <p:nvPicPr>
          <p:cNvPr id="11" name="Recorded Sound">
            <a:hlinkClick r:id="" action="ppaction://media"/>
            <a:extLst>
              <a:ext uri="{FF2B5EF4-FFF2-40B4-BE49-F238E27FC236}">
                <a16:creationId xmlns:a16="http://schemas.microsoft.com/office/drawing/2014/main" id="{3BB539C5-A510-43A6-B107-F0F51B4F71B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080608" y="956036"/>
            <a:ext cx="1641143" cy="1641143"/>
          </a:xfrm>
          <a:prstGeom prst="rect">
            <a:avLst/>
          </a:prstGeom>
        </p:spPr>
      </p:pic>
    </p:spTree>
    <p:extLst>
      <p:ext uri="{BB962C8B-B14F-4D97-AF65-F5344CB8AC3E}">
        <p14:creationId xmlns:p14="http://schemas.microsoft.com/office/powerpoint/2010/main" val="184542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0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FF0BB-A349-4AC2-9CA9-D6A0FE9242B1}"/>
              </a:ext>
            </a:extLst>
          </p:cNvPr>
          <p:cNvSpPr>
            <a:spLocks noGrp="1"/>
          </p:cNvSpPr>
          <p:nvPr>
            <p:ph type="title"/>
          </p:nvPr>
        </p:nvSpPr>
        <p:spPr>
          <a:xfrm>
            <a:off x="613972" y="155262"/>
            <a:ext cx="10964056" cy="1325563"/>
          </a:xfrm>
        </p:spPr>
        <p:txBody>
          <a:bodyPr>
            <a:normAutofit fontScale="90000"/>
          </a:bodyPr>
          <a:lstStyle/>
          <a:p>
            <a:pPr algn="ctr"/>
            <a:r>
              <a:rPr lang="en-GB" dirty="0">
                <a:latin typeface="Comic Sans MS" panose="030F0702030302020204" pitchFamily="66" charset="0"/>
              </a:rPr>
              <a:t>To tell someone what is in your house, you will need to follow this sentence structure:</a:t>
            </a:r>
          </a:p>
        </p:txBody>
      </p:sp>
      <p:sp>
        <p:nvSpPr>
          <p:cNvPr id="3" name="Content Placeholder 2">
            <a:extLst>
              <a:ext uri="{FF2B5EF4-FFF2-40B4-BE49-F238E27FC236}">
                <a16:creationId xmlns:a16="http://schemas.microsoft.com/office/drawing/2014/main" id="{F33B31AD-C8EE-4E7A-8591-CC7F0631BC5D}"/>
              </a:ext>
            </a:extLst>
          </p:cNvPr>
          <p:cNvSpPr>
            <a:spLocks noGrp="1"/>
          </p:cNvSpPr>
          <p:nvPr>
            <p:ph idx="1"/>
          </p:nvPr>
        </p:nvSpPr>
        <p:spPr>
          <a:xfrm>
            <a:off x="1636426" y="1960536"/>
            <a:ext cx="8919147" cy="932565"/>
          </a:xfrm>
          <a:solidFill>
            <a:schemeClr val="bg1"/>
          </a:solidFill>
          <a:ln>
            <a:solidFill>
              <a:srgbClr val="FF0000"/>
            </a:solidFill>
          </a:ln>
        </p:spPr>
        <p:txBody>
          <a:bodyPr>
            <a:normAutofit/>
          </a:bodyPr>
          <a:lstStyle/>
          <a:p>
            <a:pPr marL="0" indent="0" algn="ctr">
              <a:buNone/>
            </a:pPr>
            <a:r>
              <a:rPr lang="en-GB" sz="3200" dirty="0">
                <a:solidFill>
                  <a:srgbClr val="7030A0"/>
                </a:solidFill>
                <a:latin typeface="Comic Sans MS" panose="030F0702030302020204" pitchFamily="66" charset="0"/>
              </a:rPr>
              <a:t>Dans ma </a:t>
            </a:r>
            <a:r>
              <a:rPr lang="en-GB" sz="3200" dirty="0" err="1">
                <a:solidFill>
                  <a:srgbClr val="7030A0"/>
                </a:solidFill>
                <a:latin typeface="Comic Sans MS" panose="030F0702030302020204" pitchFamily="66" charset="0"/>
              </a:rPr>
              <a:t>maison</a:t>
            </a:r>
            <a:r>
              <a:rPr lang="en-GB" sz="3200" dirty="0">
                <a:solidFill>
                  <a:srgbClr val="7030A0"/>
                </a:solidFill>
                <a:latin typeface="Comic Sans MS" panose="030F0702030302020204" pitchFamily="66" charset="0"/>
              </a:rPr>
              <a:t>, </a:t>
            </a:r>
            <a:r>
              <a:rPr lang="en-GB" sz="3200" dirty="0" err="1">
                <a:solidFill>
                  <a:srgbClr val="00B0F0"/>
                </a:solidFill>
                <a:latin typeface="Comic Sans MS" panose="030F0702030302020204" pitchFamily="66" charset="0"/>
              </a:rPr>
              <a:t>il</a:t>
            </a:r>
            <a:r>
              <a:rPr lang="en-GB" sz="3200" dirty="0">
                <a:solidFill>
                  <a:srgbClr val="00B0F0"/>
                </a:solidFill>
                <a:latin typeface="Comic Sans MS" panose="030F0702030302020204" pitchFamily="66" charset="0"/>
              </a:rPr>
              <a:t> y a </a:t>
            </a:r>
            <a:r>
              <a:rPr lang="en-GB" sz="3200" dirty="0">
                <a:solidFill>
                  <a:schemeClr val="accent6">
                    <a:lumMod val="75000"/>
                  </a:schemeClr>
                </a:solidFill>
                <a:latin typeface="Comic Sans MS" panose="030F0702030302020204" pitchFamily="66" charset="0"/>
              </a:rPr>
              <a:t>[number] </a:t>
            </a:r>
            <a:r>
              <a:rPr lang="en-GB" sz="3200" dirty="0">
                <a:solidFill>
                  <a:srgbClr val="FF0000"/>
                </a:solidFill>
                <a:latin typeface="Comic Sans MS" panose="030F0702030302020204" pitchFamily="66" charset="0"/>
              </a:rPr>
              <a:t>[room].</a:t>
            </a:r>
            <a:endParaRPr lang="en-GB" dirty="0">
              <a:latin typeface="Comic Sans MS" panose="030F0702030302020204" pitchFamily="66" charset="0"/>
            </a:endParaRPr>
          </a:p>
        </p:txBody>
      </p:sp>
      <p:sp>
        <p:nvSpPr>
          <p:cNvPr id="4" name="TextBox 3">
            <a:extLst>
              <a:ext uri="{FF2B5EF4-FFF2-40B4-BE49-F238E27FC236}">
                <a16:creationId xmlns:a16="http://schemas.microsoft.com/office/drawing/2014/main" id="{873AF5D4-B744-4BDC-A6BF-D69EC3D5E463}"/>
              </a:ext>
            </a:extLst>
          </p:cNvPr>
          <p:cNvSpPr txBox="1"/>
          <p:nvPr/>
        </p:nvSpPr>
        <p:spPr>
          <a:xfrm>
            <a:off x="1" y="3372812"/>
            <a:ext cx="12192000" cy="3816429"/>
          </a:xfrm>
          <a:prstGeom prst="rect">
            <a:avLst/>
          </a:prstGeom>
          <a:noFill/>
        </p:spPr>
        <p:txBody>
          <a:bodyPr wrap="square" rtlCol="0">
            <a:spAutoFit/>
          </a:bodyPr>
          <a:lstStyle/>
          <a:p>
            <a:r>
              <a:rPr lang="en-GB" sz="3200" dirty="0">
                <a:latin typeface="Comic Sans MS" panose="030F0702030302020204" pitchFamily="66" charset="0"/>
              </a:rPr>
              <a:t>For example:</a:t>
            </a:r>
          </a:p>
          <a:p>
            <a:endParaRPr lang="en-GB" sz="3200" dirty="0">
              <a:latin typeface="Comic Sans MS" panose="030F0702030302020204" pitchFamily="66" charset="0"/>
            </a:endParaRPr>
          </a:p>
          <a:p>
            <a:r>
              <a:rPr lang="en-GB" sz="3200" dirty="0">
                <a:solidFill>
                  <a:srgbClr val="7030A0"/>
                </a:solidFill>
                <a:latin typeface="Comic Sans MS" panose="030F0702030302020204" pitchFamily="66" charset="0"/>
              </a:rPr>
              <a:t>             Dans ma </a:t>
            </a:r>
            <a:r>
              <a:rPr lang="en-GB" sz="3200" dirty="0" err="1">
                <a:solidFill>
                  <a:srgbClr val="7030A0"/>
                </a:solidFill>
                <a:latin typeface="Comic Sans MS" panose="030F0702030302020204" pitchFamily="66" charset="0"/>
              </a:rPr>
              <a:t>maison</a:t>
            </a:r>
            <a:r>
              <a:rPr lang="en-GB" sz="3200" dirty="0">
                <a:solidFill>
                  <a:srgbClr val="7030A0"/>
                </a:solidFill>
                <a:latin typeface="Comic Sans MS" panose="030F0702030302020204" pitchFamily="66" charset="0"/>
              </a:rPr>
              <a:t>, </a:t>
            </a:r>
            <a:r>
              <a:rPr lang="en-GB" sz="3200" dirty="0" err="1">
                <a:solidFill>
                  <a:srgbClr val="00B0F0"/>
                </a:solidFill>
                <a:latin typeface="Comic Sans MS" panose="030F0702030302020204" pitchFamily="66" charset="0"/>
              </a:rPr>
              <a:t>il</a:t>
            </a:r>
            <a:r>
              <a:rPr lang="en-GB" sz="3200" dirty="0">
                <a:solidFill>
                  <a:srgbClr val="00B0F0"/>
                </a:solidFill>
                <a:latin typeface="Comic Sans MS" panose="030F0702030302020204" pitchFamily="66" charset="0"/>
              </a:rPr>
              <a:t> y a </a:t>
            </a:r>
            <a:r>
              <a:rPr lang="en-GB" sz="3200" dirty="0" err="1">
                <a:solidFill>
                  <a:srgbClr val="00B050"/>
                </a:solidFill>
                <a:latin typeface="Comic Sans MS" panose="030F0702030302020204" pitchFamily="66" charset="0"/>
              </a:rPr>
              <a:t>une</a:t>
            </a:r>
            <a:r>
              <a:rPr lang="en-GB" sz="3200" dirty="0">
                <a:latin typeface="Comic Sans MS" panose="030F0702030302020204" pitchFamily="66" charset="0"/>
              </a:rPr>
              <a:t> </a:t>
            </a:r>
            <a:r>
              <a:rPr lang="en-GB" sz="3200" dirty="0">
                <a:solidFill>
                  <a:srgbClr val="FF0000"/>
                </a:solidFill>
                <a:latin typeface="Comic Sans MS" panose="030F0702030302020204" pitchFamily="66" charset="0"/>
              </a:rPr>
              <a:t>cuisine.</a:t>
            </a:r>
          </a:p>
          <a:p>
            <a:r>
              <a:rPr lang="en-GB" sz="3200" dirty="0">
                <a:solidFill>
                  <a:schemeClr val="tx1">
                    <a:lumMod val="95000"/>
                    <a:lumOff val="5000"/>
                  </a:schemeClr>
                </a:solidFill>
                <a:latin typeface="Comic Sans MS" panose="030F0702030302020204" pitchFamily="66" charset="0"/>
              </a:rPr>
              <a:t>Can you work out what this sentence means? Use the words in your book from the last few lessons if you need help.</a:t>
            </a:r>
          </a:p>
          <a:p>
            <a:r>
              <a:rPr lang="en-GB" sz="3200" dirty="0">
                <a:solidFill>
                  <a:schemeClr val="accent6"/>
                </a:solidFill>
                <a:latin typeface="Comic Sans MS" panose="030F0702030302020204" pitchFamily="66" charset="0"/>
              </a:rPr>
              <a:t>Answer: In my house, there is one kitchen.</a:t>
            </a:r>
          </a:p>
          <a:p>
            <a:endParaRPr lang="en-GB" sz="3200" dirty="0">
              <a:latin typeface="Comic Sans MS" panose="030F0702030302020204" pitchFamily="66" charset="0"/>
            </a:endParaRPr>
          </a:p>
          <a:p>
            <a:endParaRPr lang="en-GB" dirty="0"/>
          </a:p>
        </p:txBody>
      </p:sp>
      <p:pic>
        <p:nvPicPr>
          <p:cNvPr id="5" name="Recorded Sound">
            <a:hlinkClick r:id="" action="ppaction://media"/>
            <a:extLst>
              <a:ext uri="{FF2B5EF4-FFF2-40B4-BE49-F238E27FC236}">
                <a16:creationId xmlns:a16="http://schemas.microsoft.com/office/drawing/2014/main" id="{BDBAD2DC-4B76-4ABB-88D7-08E125AFDF8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229600" y="4003211"/>
            <a:ext cx="781877" cy="781877"/>
          </a:xfrm>
          <a:prstGeom prst="rect">
            <a:avLst/>
          </a:prstGeom>
        </p:spPr>
      </p:pic>
    </p:spTree>
    <p:extLst>
      <p:ext uri="{BB962C8B-B14F-4D97-AF65-F5344CB8AC3E}">
        <p14:creationId xmlns:p14="http://schemas.microsoft.com/office/powerpoint/2010/main" val="396197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86"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anim calcmode="lin" valueType="num">
                                      <p:cBhvr additive="base">
                                        <p:cTn id="1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889C64AA-C6A3-4EA5-B62C-E78883A879FF}"/>
              </a:ext>
            </a:extLst>
          </p:cNvPr>
          <p:cNvSpPr/>
          <p:nvPr/>
        </p:nvSpPr>
        <p:spPr>
          <a:xfrm>
            <a:off x="0" y="4714226"/>
            <a:ext cx="5370617" cy="201442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B8F5F40-0FA4-4582-9E99-5DD0C79C814E}"/>
              </a:ext>
            </a:extLst>
          </p:cNvPr>
          <p:cNvSpPr>
            <a:spLocks noGrp="1"/>
          </p:cNvSpPr>
          <p:nvPr>
            <p:ph type="title"/>
          </p:nvPr>
        </p:nvSpPr>
        <p:spPr>
          <a:xfrm>
            <a:off x="1023731" y="1332533"/>
            <a:ext cx="10515600" cy="1325563"/>
          </a:xfrm>
        </p:spPr>
        <p:txBody>
          <a:bodyPr/>
          <a:lstStyle/>
          <a:p>
            <a:r>
              <a:rPr lang="en-GB" dirty="0">
                <a:solidFill>
                  <a:srgbClr val="7030A0"/>
                </a:solidFill>
                <a:latin typeface="Comic Sans MS" panose="030F0702030302020204" pitchFamily="66" charset="0"/>
              </a:rPr>
              <a:t>Dans ma </a:t>
            </a:r>
            <a:r>
              <a:rPr lang="en-GB" dirty="0" err="1">
                <a:solidFill>
                  <a:srgbClr val="7030A0"/>
                </a:solidFill>
                <a:latin typeface="Comic Sans MS" panose="030F0702030302020204" pitchFamily="66" charset="0"/>
              </a:rPr>
              <a:t>maison</a:t>
            </a:r>
            <a:r>
              <a:rPr lang="en-GB" dirty="0">
                <a:solidFill>
                  <a:srgbClr val="7030A0"/>
                </a:solidFill>
                <a:latin typeface="Comic Sans MS" panose="030F0702030302020204" pitchFamily="66" charset="0"/>
              </a:rPr>
              <a:t>, </a:t>
            </a:r>
            <a:r>
              <a:rPr lang="en-GB" dirty="0" err="1">
                <a:solidFill>
                  <a:srgbClr val="00B0F0"/>
                </a:solidFill>
                <a:latin typeface="Comic Sans MS" panose="030F0702030302020204" pitchFamily="66" charset="0"/>
              </a:rPr>
              <a:t>il</a:t>
            </a:r>
            <a:r>
              <a:rPr lang="en-GB" dirty="0">
                <a:solidFill>
                  <a:srgbClr val="00B0F0"/>
                </a:solidFill>
                <a:latin typeface="Comic Sans MS" panose="030F0702030302020204" pitchFamily="66" charset="0"/>
              </a:rPr>
              <a:t> y a </a:t>
            </a:r>
            <a:r>
              <a:rPr lang="en-GB" dirty="0" err="1">
                <a:solidFill>
                  <a:srgbClr val="00B050"/>
                </a:solidFill>
                <a:latin typeface="Comic Sans MS" panose="030F0702030302020204" pitchFamily="66" charset="0"/>
              </a:rPr>
              <a:t>une</a:t>
            </a:r>
            <a:r>
              <a:rPr lang="en-GB" dirty="0">
                <a:latin typeface="Comic Sans MS" panose="030F0702030302020204" pitchFamily="66" charset="0"/>
              </a:rPr>
              <a:t> </a:t>
            </a:r>
            <a:r>
              <a:rPr lang="en-GB" dirty="0">
                <a:solidFill>
                  <a:srgbClr val="FF0000"/>
                </a:solidFill>
                <a:latin typeface="Comic Sans MS" panose="030F0702030302020204" pitchFamily="66" charset="0"/>
              </a:rPr>
              <a:t>cuisine.</a:t>
            </a:r>
            <a:br>
              <a:rPr lang="en-GB" dirty="0">
                <a:solidFill>
                  <a:srgbClr val="FF0000"/>
                </a:solidFill>
                <a:latin typeface="Comic Sans MS" panose="030F0702030302020204" pitchFamily="66" charset="0"/>
              </a:rPr>
            </a:br>
            <a:endParaRPr lang="en-GB" dirty="0"/>
          </a:p>
        </p:txBody>
      </p:sp>
      <p:sp>
        <p:nvSpPr>
          <p:cNvPr id="3" name="Content Placeholder 2">
            <a:extLst>
              <a:ext uri="{FF2B5EF4-FFF2-40B4-BE49-F238E27FC236}">
                <a16:creationId xmlns:a16="http://schemas.microsoft.com/office/drawing/2014/main" id="{02A79396-F976-4BDB-AC95-F67E30825C34}"/>
              </a:ext>
            </a:extLst>
          </p:cNvPr>
          <p:cNvSpPr>
            <a:spLocks noGrp="1"/>
          </p:cNvSpPr>
          <p:nvPr>
            <p:ph idx="1"/>
          </p:nvPr>
        </p:nvSpPr>
        <p:spPr>
          <a:xfrm>
            <a:off x="0" y="129347"/>
            <a:ext cx="3269974" cy="877818"/>
          </a:xfrm>
        </p:spPr>
        <p:txBody>
          <a:bodyPr/>
          <a:lstStyle/>
          <a:p>
            <a:pPr marL="0" indent="0">
              <a:buNone/>
            </a:pPr>
            <a:r>
              <a:rPr lang="en-GB" dirty="0">
                <a:latin typeface="Comic Sans MS" panose="030F0702030302020204" pitchFamily="66" charset="0"/>
              </a:rPr>
              <a:t>Things to notice:</a:t>
            </a:r>
          </a:p>
        </p:txBody>
      </p:sp>
      <p:cxnSp>
        <p:nvCxnSpPr>
          <p:cNvPr id="5" name="Straight Arrow Connector 4">
            <a:extLst>
              <a:ext uri="{FF2B5EF4-FFF2-40B4-BE49-F238E27FC236}">
                <a16:creationId xmlns:a16="http://schemas.microsoft.com/office/drawing/2014/main" id="{DA69CF5C-97C3-4BD6-9E4E-EE188A53BF45}"/>
              </a:ext>
            </a:extLst>
          </p:cNvPr>
          <p:cNvCxnSpPr>
            <a:cxnSpLocks/>
          </p:cNvCxnSpPr>
          <p:nvPr/>
        </p:nvCxnSpPr>
        <p:spPr>
          <a:xfrm flipV="1">
            <a:off x="4442667" y="1995315"/>
            <a:ext cx="2567733" cy="98814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DE77F9A8-7C0B-41C6-B9DF-07E1B1A4FA0E}"/>
              </a:ext>
            </a:extLst>
          </p:cNvPr>
          <p:cNvCxnSpPr>
            <a:cxnSpLocks/>
          </p:cNvCxnSpPr>
          <p:nvPr/>
        </p:nvCxnSpPr>
        <p:spPr>
          <a:xfrm flipH="1" flipV="1">
            <a:off x="8968408" y="2059557"/>
            <a:ext cx="857980" cy="2007476"/>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6B364F31-13E8-4027-8631-1905A11C0A15}"/>
              </a:ext>
            </a:extLst>
          </p:cNvPr>
          <p:cNvSpPr txBox="1"/>
          <p:nvPr/>
        </p:nvSpPr>
        <p:spPr>
          <a:xfrm>
            <a:off x="133042" y="3063295"/>
            <a:ext cx="5237575" cy="1477328"/>
          </a:xfrm>
          <a:prstGeom prst="rect">
            <a:avLst/>
          </a:prstGeom>
          <a:noFill/>
        </p:spPr>
        <p:txBody>
          <a:bodyPr wrap="square" rtlCol="0">
            <a:spAutoFit/>
          </a:bodyPr>
          <a:lstStyle/>
          <a:p>
            <a:pPr algn="ctr"/>
            <a:r>
              <a:rPr lang="en-GB" dirty="0">
                <a:latin typeface="Comic Sans MS" panose="030F0702030302020204" pitchFamily="66" charset="0"/>
              </a:rPr>
              <a:t>If the noun you are talking about is feminine, you need to add an e onto </a:t>
            </a:r>
            <a:r>
              <a:rPr lang="en-GB" dirty="0">
                <a:solidFill>
                  <a:schemeClr val="accent2"/>
                </a:solidFill>
                <a:latin typeface="Comic Sans MS" panose="030F0702030302020204" pitchFamily="66" charset="0"/>
              </a:rPr>
              <a:t>un</a:t>
            </a:r>
            <a:r>
              <a:rPr lang="en-GB" dirty="0">
                <a:latin typeface="Comic Sans MS" panose="030F0702030302020204" pitchFamily="66" charset="0"/>
              </a:rPr>
              <a:t> to make </a:t>
            </a:r>
            <a:r>
              <a:rPr lang="en-GB" dirty="0" err="1">
                <a:solidFill>
                  <a:srgbClr val="7030A0"/>
                </a:solidFill>
                <a:latin typeface="Comic Sans MS" panose="030F0702030302020204" pitchFamily="66" charset="0"/>
              </a:rPr>
              <a:t>une</a:t>
            </a:r>
            <a:r>
              <a:rPr lang="en-GB" dirty="0">
                <a:latin typeface="Comic Sans MS" panose="030F0702030302020204" pitchFamily="66" charset="0"/>
              </a:rPr>
              <a:t>.</a:t>
            </a:r>
          </a:p>
          <a:p>
            <a:pPr algn="ctr"/>
            <a:endParaRPr lang="en-GB" dirty="0">
              <a:latin typeface="Comic Sans MS" panose="030F0702030302020204" pitchFamily="66" charset="0"/>
            </a:endParaRPr>
          </a:p>
          <a:p>
            <a:pPr algn="ctr"/>
            <a:r>
              <a:rPr lang="en-GB" dirty="0">
                <a:latin typeface="Comic Sans MS" panose="030F0702030302020204" pitchFamily="66" charset="0"/>
              </a:rPr>
              <a:t>You only need to do this for the number 1. All the other numbers stay the same!</a:t>
            </a:r>
          </a:p>
        </p:txBody>
      </p:sp>
      <p:sp>
        <p:nvSpPr>
          <p:cNvPr id="11" name="TextBox 10">
            <a:extLst>
              <a:ext uri="{FF2B5EF4-FFF2-40B4-BE49-F238E27FC236}">
                <a16:creationId xmlns:a16="http://schemas.microsoft.com/office/drawing/2014/main" id="{719C20EF-2C32-4F57-97A4-2D15D0497C78}"/>
              </a:ext>
            </a:extLst>
          </p:cNvPr>
          <p:cNvSpPr txBox="1"/>
          <p:nvPr/>
        </p:nvSpPr>
        <p:spPr>
          <a:xfrm>
            <a:off x="7010400" y="4188264"/>
            <a:ext cx="5237575" cy="1477328"/>
          </a:xfrm>
          <a:prstGeom prst="rect">
            <a:avLst/>
          </a:prstGeom>
          <a:noFill/>
        </p:spPr>
        <p:txBody>
          <a:bodyPr wrap="square" rtlCol="0">
            <a:spAutoFit/>
          </a:bodyPr>
          <a:lstStyle/>
          <a:p>
            <a:pPr algn="ctr"/>
            <a:r>
              <a:rPr lang="en-GB" dirty="0">
                <a:latin typeface="Comic Sans MS" panose="030F0702030302020204" pitchFamily="66" charset="0"/>
              </a:rPr>
              <a:t>In your word list, you either have le or la written next to the noun to remind you of the gender of the noun. Remember that le/ la means ‘the’. You don’t need to put the le/ la in your sentence as this wouldn’t make sense!</a:t>
            </a:r>
          </a:p>
        </p:txBody>
      </p:sp>
      <p:sp>
        <p:nvSpPr>
          <p:cNvPr id="12" name="TextBox 11">
            <a:extLst>
              <a:ext uri="{FF2B5EF4-FFF2-40B4-BE49-F238E27FC236}">
                <a16:creationId xmlns:a16="http://schemas.microsoft.com/office/drawing/2014/main" id="{8CF59941-C24B-4689-837A-928910DFD6B6}"/>
              </a:ext>
            </a:extLst>
          </p:cNvPr>
          <p:cNvSpPr txBox="1"/>
          <p:nvPr/>
        </p:nvSpPr>
        <p:spPr>
          <a:xfrm>
            <a:off x="1547019" y="5897656"/>
            <a:ext cx="2143536" cy="830997"/>
          </a:xfrm>
          <a:prstGeom prst="rect">
            <a:avLst/>
          </a:prstGeom>
          <a:noFill/>
        </p:spPr>
        <p:txBody>
          <a:bodyPr wrap="none" rtlCol="0">
            <a:spAutoFit/>
          </a:bodyPr>
          <a:lstStyle/>
          <a:p>
            <a:r>
              <a:rPr lang="en-GB" sz="2400" dirty="0">
                <a:solidFill>
                  <a:schemeClr val="accent2"/>
                </a:solidFill>
                <a:latin typeface="Comic Sans MS" panose="030F0702030302020204" pitchFamily="66" charset="0"/>
              </a:rPr>
              <a:t>le = masculine</a:t>
            </a:r>
          </a:p>
          <a:p>
            <a:r>
              <a:rPr lang="en-GB" sz="2400" dirty="0">
                <a:solidFill>
                  <a:srgbClr val="7030A0"/>
                </a:solidFill>
                <a:latin typeface="Comic Sans MS" panose="030F0702030302020204" pitchFamily="66" charset="0"/>
              </a:rPr>
              <a:t>la = feminine </a:t>
            </a:r>
          </a:p>
        </p:txBody>
      </p:sp>
      <p:sp>
        <p:nvSpPr>
          <p:cNvPr id="13" name="TextBox 12">
            <a:extLst>
              <a:ext uri="{FF2B5EF4-FFF2-40B4-BE49-F238E27FC236}">
                <a16:creationId xmlns:a16="http://schemas.microsoft.com/office/drawing/2014/main" id="{B1D2C8AD-6928-4936-9530-B1DE8A32B4FA}"/>
              </a:ext>
            </a:extLst>
          </p:cNvPr>
          <p:cNvSpPr txBox="1"/>
          <p:nvPr/>
        </p:nvSpPr>
        <p:spPr>
          <a:xfrm>
            <a:off x="0" y="4714226"/>
            <a:ext cx="5237575" cy="1200329"/>
          </a:xfrm>
          <a:prstGeom prst="rect">
            <a:avLst/>
          </a:prstGeom>
          <a:noFill/>
        </p:spPr>
        <p:txBody>
          <a:bodyPr wrap="square" rtlCol="0">
            <a:spAutoFit/>
          </a:bodyPr>
          <a:lstStyle/>
          <a:p>
            <a:pPr algn="ctr"/>
            <a:r>
              <a:rPr lang="en-GB" dirty="0">
                <a:latin typeface="Comic Sans MS" panose="030F0702030302020204" pitchFamily="66" charset="0"/>
              </a:rPr>
              <a:t>Go through your word list from last lesson and colour code the nouns to remind you if they are masculine or feminine. Drawing a key would help.</a:t>
            </a:r>
          </a:p>
        </p:txBody>
      </p:sp>
    </p:spTree>
    <p:extLst>
      <p:ext uri="{BB962C8B-B14F-4D97-AF65-F5344CB8AC3E}">
        <p14:creationId xmlns:p14="http://schemas.microsoft.com/office/powerpoint/2010/main" val="2878038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p:bldP spid="11"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F5F40-0FA4-4582-9E99-5DD0C79C814E}"/>
              </a:ext>
            </a:extLst>
          </p:cNvPr>
          <p:cNvSpPr>
            <a:spLocks noGrp="1"/>
          </p:cNvSpPr>
          <p:nvPr>
            <p:ph type="title"/>
          </p:nvPr>
        </p:nvSpPr>
        <p:spPr>
          <a:xfrm>
            <a:off x="1023731" y="1332533"/>
            <a:ext cx="10515600" cy="1325563"/>
          </a:xfrm>
        </p:spPr>
        <p:txBody>
          <a:bodyPr/>
          <a:lstStyle/>
          <a:p>
            <a:r>
              <a:rPr lang="en-GB" dirty="0">
                <a:solidFill>
                  <a:srgbClr val="7030A0"/>
                </a:solidFill>
                <a:latin typeface="Comic Sans MS" panose="030F0702030302020204" pitchFamily="66" charset="0"/>
              </a:rPr>
              <a:t>Dans ma </a:t>
            </a:r>
            <a:r>
              <a:rPr lang="en-GB" dirty="0" err="1">
                <a:solidFill>
                  <a:srgbClr val="7030A0"/>
                </a:solidFill>
                <a:latin typeface="Comic Sans MS" panose="030F0702030302020204" pitchFamily="66" charset="0"/>
              </a:rPr>
              <a:t>maison</a:t>
            </a:r>
            <a:r>
              <a:rPr lang="en-GB" dirty="0">
                <a:solidFill>
                  <a:srgbClr val="7030A0"/>
                </a:solidFill>
                <a:latin typeface="Comic Sans MS" panose="030F0702030302020204" pitchFamily="66" charset="0"/>
              </a:rPr>
              <a:t>, </a:t>
            </a:r>
            <a:r>
              <a:rPr lang="en-GB" dirty="0" err="1">
                <a:solidFill>
                  <a:srgbClr val="00B0F0"/>
                </a:solidFill>
                <a:latin typeface="Comic Sans MS" panose="030F0702030302020204" pitchFamily="66" charset="0"/>
              </a:rPr>
              <a:t>il</a:t>
            </a:r>
            <a:r>
              <a:rPr lang="en-GB" dirty="0">
                <a:solidFill>
                  <a:srgbClr val="00B0F0"/>
                </a:solidFill>
                <a:latin typeface="Comic Sans MS" panose="030F0702030302020204" pitchFamily="66" charset="0"/>
              </a:rPr>
              <a:t> y a </a:t>
            </a:r>
            <a:r>
              <a:rPr lang="en-GB" dirty="0">
                <a:solidFill>
                  <a:srgbClr val="00B050"/>
                </a:solidFill>
                <a:latin typeface="Comic Sans MS" panose="030F0702030302020204" pitchFamily="66" charset="0"/>
              </a:rPr>
              <a:t>quatre</a:t>
            </a:r>
            <a:r>
              <a:rPr lang="en-GB" dirty="0">
                <a:latin typeface="Comic Sans MS" panose="030F0702030302020204" pitchFamily="66" charset="0"/>
              </a:rPr>
              <a:t> </a:t>
            </a:r>
            <a:r>
              <a:rPr lang="en-GB" dirty="0" err="1">
                <a:solidFill>
                  <a:srgbClr val="FF0000"/>
                </a:solidFill>
                <a:latin typeface="Comic Sans MS" panose="030F0702030302020204" pitchFamily="66" charset="0"/>
              </a:rPr>
              <a:t>chambres</a:t>
            </a:r>
            <a:r>
              <a:rPr lang="en-GB" dirty="0">
                <a:solidFill>
                  <a:srgbClr val="FF0000"/>
                </a:solidFill>
                <a:latin typeface="Comic Sans MS" panose="030F0702030302020204" pitchFamily="66" charset="0"/>
              </a:rPr>
              <a:t>.</a:t>
            </a:r>
            <a:br>
              <a:rPr lang="en-GB" dirty="0">
                <a:solidFill>
                  <a:srgbClr val="FF0000"/>
                </a:solidFill>
                <a:latin typeface="Comic Sans MS" panose="030F0702030302020204" pitchFamily="66" charset="0"/>
              </a:rPr>
            </a:br>
            <a:endParaRPr lang="en-GB" dirty="0"/>
          </a:p>
        </p:txBody>
      </p:sp>
      <p:sp>
        <p:nvSpPr>
          <p:cNvPr id="3" name="Content Placeholder 2">
            <a:extLst>
              <a:ext uri="{FF2B5EF4-FFF2-40B4-BE49-F238E27FC236}">
                <a16:creationId xmlns:a16="http://schemas.microsoft.com/office/drawing/2014/main" id="{02A79396-F976-4BDB-AC95-F67E30825C34}"/>
              </a:ext>
            </a:extLst>
          </p:cNvPr>
          <p:cNvSpPr>
            <a:spLocks noGrp="1"/>
          </p:cNvSpPr>
          <p:nvPr>
            <p:ph idx="1"/>
          </p:nvPr>
        </p:nvSpPr>
        <p:spPr>
          <a:xfrm>
            <a:off x="0" y="129347"/>
            <a:ext cx="3269974" cy="877818"/>
          </a:xfrm>
        </p:spPr>
        <p:txBody>
          <a:bodyPr/>
          <a:lstStyle/>
          <a:p>
            <a:pPr marL="0" indent="0">
              <a:buNone/>
            </a:pPr>
            <a:r>
              <a:rPr lang="en-GB" dirty="0">
                <a:latin typeface="Comic Sans MS" panose="030F0702030302020204" pitchFamily="66" charset="0"/>
              </a:rPr>
              <a:t>Things to notice:</a:t>
            </a:r>
          </a:p>
        </p:txBody>
      </p:sp>
      <p:cxnSp>
        <p:nvCxnSpPr>
          <p:cNvPr id="8" name="Straight Arrow Connector 7">
            <a:extLst>
              <a:ext uri="{FF2B5EF4-FFF2-40B4-BE49-F238E27FC236}">
                <a16:creationId xmlns:a16="http://schemas.microsoft.com/office/drawing/2014/main" id="{DE77F9A8-7C0B-41C6-B9DF-07E1B1A4FA0E}"/>
              </a:ext>
            </a:extLst>
          </p:cNvPr>
          <p:cNvCxnSpPr>
            <a:cxnSpLocks/>
          </p:cNvCxnSpPr>
          <p:nvPr/>
        </p:nvCxnSpPr>
        <p:spPr>
          <a:xfrm flipV="1">
            <a:off x="10121347" y="2226365"/>
            <a:ext cx="785192" cy="1986793"/>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7" name="Straight Connector 6">
            <a:extLst>
              <a:ext uri="{FF2B5EF4-FFF2-40B4-BE49-F238E27FC236}">
                <a16:creationId xmlns:a16="http://schemas.microsoft.com/office/drawing/2014/main" id="{3C813747-549A-4B65-BDBB-733909B34BCE}"/>
              </a:ext>
            </a:extLst>
          </p:cNvPr>
          <p:cNvCxnSpPr/>
          <p:nvPr/>
        </p:nvCxnSpPr>
        <p:spPr>
          <a:xfrm>
            <a:off x="10933044" y="1921566"/>
            <a:ext cx="357809" cy="0"/>
          </a:xfrm>
          <a:prstGeom prst="line">
            <a:avLst/>
          </a:prstGeom>
          <a:ln w="28575"/>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4EE4315D-84BB-4FE4-AF2E-692F05FBC005}"/>
              </a:ext>
            </a:extLst>
          </p:cNvPr>
          <p:cNvSpPr txBox="1"/>
          <p:nvPr/>
        </p:nvSpPr>
        <p:spPr>
          <a:xfrm>
            <a:off x="6954425" y="4669419"/>
            <a:ext cx="5237575" cy="923330"/>
          </a:xfrm>
          <a:prstGeom prst="rect">
            <a:avLst/>
          </a:prstGeom>
          <a:noFill/>
        </p:spPr>
        <p:txBody>
          <a:bodyPr wrap="square" rtlCol="0">
            <a:spAutoFit/>
          </a:bodyPr>
          <a:lstStyle/>
          <a:p>
            <a:pPr algn="ctr"/>
            <a:r>
              <a:rPr lang="en-GB" dirty="0">
                <a:latin typeface="Comic Sans MS" panose="030F0702030302020204" pitchFamily="66" charset="0"/>
              </a:rPr>
              <a:t>Just like we do in English, if there is more than 1 of a noun, you need to put an s on the end to make it plural.</a:t>
            </a:r>
          </a:p>
        </p:txBody>
      </p:sp>
    </p:spTree>
    <p:extLst>
      <p:ext uri="{BB962C8B-B14F-4D97-AF65-F5344CB8AC3E}">
        <p14:creationId xmlns:p14="http://schemas.microsoft.com/office/powerpoint/2010/main" val="4247248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Oval 3">
            <a:extLst>
              <a:ext uri="{FF2B5EF4-FFF2-40B4-BE49-F238E27FC236}">
                <a16:creationId xmlns:a16="http://schemas.microsoft.com/office/drawing/2014/main" id="{87C9D973-04CA-4853-8CB0-877539723322}"/>
              </a:ext>
            </a:extLst>
          </p:cNvPr>
          <p:cNvSpPr/>
          <p:nvPr/>
        </p:nvSpPr>
        <p:spPr>
          <a:xfrm>
            <a:off x="92765" y="2239617"/>
            <a:ext cx="9459085" cy="2571647"/>
          </a:xfrm>
          <a:prstGeom prst="wedgeEllipseCallout">
            <a:avLst>
              <a:gd name="adj1" fmla="val 55802"/>
              <a:gd name="adj2" fmla="val 33642"/>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3C8B651-D247-41C6-91E6-70D8656EB0DB}"/>
              </a:ext>
            </a:extLst>
          </p:cNvPr>
          <p:cNvSpPr>
            <a:spLocks noGrp="1"/>
          </p:cNvSpPr>
          <p:nvPr>
            <p:ph type="title"/>
          </p:nvPr>
        </p:nvSpPr>
        <p:spPr>
          <a:xfrm>
            <a:off x="92765" y="159027"/>
            <a:ext cx="12006470" cy="1531662"/>
          </a:xfrm>
        </p:spPr>
        <p:txBody>
          <a:bodyPr>
            <a:normAutofit fontScale="90000"/>
          </a:bodyPr>
          <a:lstStyle/>
          <a:p>
            <a:r>
              <a:rPr lang="en-GB" dirty="0">
                <a:latin typeface="Comic Sans MS" panose="030F0702030302020204" pitchFamily="66" charset="0"/>
              </a:rPr>
              <a:t>Read Belle’s description about her house. In your book, make a list of the rooms that she has in her house and how many there are of each.</a:t>
            </a:r>
          </a:p>
        </p:txBody>
      </p:sp>
      <p:sp>
        <p:nvSpPr>
          <p:cNvPr id="3" name="Content Placeholder 2">
            <a:extLst>
              <a:ext uri="{FF2B5EF4-FFF2-40B4-BE49-F238E27FC236}">
                <a16:creationId xmlns:a16="http://schemas.microsoft.com/office/drawing/2014/main" id="{EF579D33-09D9-4F3C-8DFA-D9D55D59E2EF}"/>
              </a:ext>
            </a:extLst>
          </p:cNvPr>
          <p:cNvSpPr>
            <a:spLocks noGrp="1"/>
          </p:cNvSpPr>
          <p:nvPr>
            <p:ph idx="1"/>
          </p:nvPr>
        </p:nvSpPr>
        <p:spPr>
          <a:xfrm>
            <a:off x="622851" y="2888974"/>
            <a:ext cx="8793854" cy="1484243"/>
          </a:xfrm>
        </p:spPr>
        <p:txBody>
          <a:bodyPr/>
          <a:lstStyle/>
          <a:p>
            <a:pPr marL="0" indent="0">
              <a:buNone/>
            </a:pPr>
            <a:r>
              <a:rPr lang="en-GB" dirty="0">
                <a:solidFill>
                  <a:schemeClr val="bg1"/>
                </a:solidFill>
                <a:latin typeface="Comic Sans MS" panose="030F0702030302020204" pitchFamily="66" charset="0"/>
              </a:rPr>
              <a:t>Dans ma </a:t>
            </a:r>
            <a:r>
              <a:rPr lang="en-GB" dirty="0" err="1">
                <a:solidFill>
                  <a:schemeClr val="bg1"/>
                </a:solidFill>
                <a:latin typeface="Comic Sans MS" panose="030F0702030302020204" pitchFamily="66" charset="0"/>
              </a:rPr>
              <a:t>maison</a:t>
            </a:r>
            <a:r>
              <a:rPr lang="en-GB" dirty="0">
                <a:solidFill>
                  <a:schemeClr val="bg1"/>
                </a:solidFill>
                <a:latin typeface="Comic Sans MS" panose="030F0702030302020204" pitchFamily="66" charset="0"/>
              </a:rPr>
              <a:t>, </a:t>
            </a:r>
            <a:r>
              <a:rPr lang="en-GB" dirty="0" err="1">
                <a:solidFill>
                  <a:schemeClr val="bg1"/>
                </a:solidFill>
                <a:latin typeface="Comic Sans MS" panose="030F0702030302020204" pitchFamily="66" charset="0"/>
              </a:rPr>
              <a:t>il</a:t>
            </a:r>
            <a:r>
              <a:rPr lang="en-GB" dirty="0">
                <a:solidFill>
                  <a:schemeClr val="bg1"/>
                </a:solidFill>
                <a:latin typeface="Comic Sans MS" panose="030F0702030302020204" pitchFamily="66" charset="0"/>
              </a:rPr>
              <a:t> y a un salon et </a:t>
            </a:r>
            <a:r>
              <a:rPr lang="en-GB" dirty="0" err="1">
                <a:solidFill>
                  <a:schemeClr val="bg1"/>
                </a:solidFill>
                <a:latin typeface="Comic Sans MS" panose="030F0702030302020204" pitchFamily="66" charset="0"/>
              </a:rPr>
              <a:t>une</a:t>
            </a:r>
            <a:r>
              <a:rPr lang="en-GB" dirty="0">
                <a:solidFill>
                  <a:schemeClr val="bg1"/>
                </a:solidFill>
                <a:latin typeface="Comic Sans MS" panose="030F0702030302020204" pitchFamily="66" charset="0"/>
              </a:rPr>
              <a:t> cuisine. Il y a deux salle de </a:t>
            </a:r>
            <a:r>
              <a:rPr lang="en-GB" dirty="0" err="1">
                <a:solidFill>
                  <a:schemeClr val="bg1"/>
                </a:solidFill>
                <a:latin typeface="Comic Sans MS" panose="030F0702030302020204" pitchFamily="66" charset="0"/>
              </a:rPr>
              <a:t>bains</a:t>
            </a:r>
            <a:r>
              <a:rPr lang="en-GB" dirty="0">
                <a:solidFill>
                  <a:schemeClr val="bg1"/>
                </a:solidFill>
                <a:latin typeface="Comic Sans MS" panose="030F0702030302020204" pitchFamily="66" charset="0"/>
              </a:rPr>
              <a:t> et trois </a:t>
            </a:r>
            <a:r>
              <a:rPr lang="en-GB" dirty="0" err="1">
                <a:solidFill>
                  <a:schemeClr val="bg1"/>
                </a:solidFill>
                <a:latin typeface="Comic Sans MS" panose="030F0702030302020204" pitchFamily="66" charset="0"/>
              </a:rPr>
              <a:t>chambres</a:t>
            </a:r>
            <a:r>
              <a:rPr lang="en-GB" dirty="0">
                <a:solidFill>
                  <a:schemeClr val="bg1"/>
                </a:solidFill>
                <a:latin typeface="Comic Sans MS" panose="030F0702030302020204" pitchFamily="66" charset="0"/>
              </a:rPr>
              <a:t>. Il y a deux </a:t>
            </a:r>
            <a:r>
              <a:rPr lang="en-GB" dirty="0" err="1">
                <a:solidFill>
                  <a:schemeClr val="bg1"/>
                </a:solidFill>
                <a:latin typeface="Comic Sans MS" panose="030F0702030302020204" pitchFamily="66" charset="0"/>
              </a:rPr>
              <a:t>jardins</a:t>
            </a:r>
            <a:r>
              <a:rPr lang="en-GB" dirty="0">
                <a:solidFill>
                  <a:schemeClr val="bg1"/>
                </a:solidFill>
                <a:latin typeface="Comic Sans MS" panose="030F0702030302020204" pitchFamily="66" charset="0"/>
              </a:rPr>
              <a:t>.</a:t>
            </a:r>
          </a:p>
        </p:txBody>
      </p:sp>
      <p:pic>
        <p:nvPicPr>
          <p:cNvPr id="2050" name="Picture 2" descr="Cute Girl Clipart Free Picture Download – Clipartly.com">
            <a:extLst>
              <a:ext uri="{FF2B5EF4-FFF2-40B4-BE49-F238E27FC236}">
                <a16:creationId xmlns:a16="http://schemas.microsoft.com/office/drawing/2014/main" id="{68227EF1-879A-45B6-BF65-554CC533EFD0}"/>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9551850" y="2981739"/>
            <a:ext cx="2430738" cy="3876261"/>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ADFD4DA0-3B43-4F6A-9DE1-603F91C18729}"/>
              </a:ext>
            </a:extLst>
          </p:cNvPr>
          <p:cNvCxnSpPr/>
          <p:nvPr/>
        </p:nvCxnSpPr>
        <p:spPr>
          <a:xfrm flipV="1">
            <a:off x="2902226" y="3710971"/>
            <a:ext cx="1166191" cy="176254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E0AF788-410C-4A4B-93C0-07A92F400BBD}"/>
              </a:ext>
            </a:extLst>
          </p:cNvPr>
          <p:cNvSpPr txBox="1"/>
          <p:nvPr/>
        </p:nvSpPr>
        <p:spPr>
          <a:xfrm>
            <a:off x="92765" y="5649966"/>
            <a:ext cx="9674087" cy="646331"/>
          </a:xfrm>
          <a:prstGeom prst="rect">
            <a:avLst/>
          </a:prstGeom>
          <a:noFill/>
        </p:spPr>
        <p:txBody>
          <a:bodyPr wrap="square" rtlCol="0">
            <a:spAutoFit/>
          </a:bodyPr>
          <a:lstStyle/>
          <a:p>
            <a:r>
              <a:rPr lang="en-GB" dirty="0">
                <a:latin typeface="Comic Sans MS" panose="030F0702030302020204" pitchFamily="66" charset="0"/>
              </a:rPr>
              <a:t>Belle has used the word </a:t>
            </a:r>
            <a:r>
              <a:rPr lang="en-GB" dirty="0">
                <a:solidFill>
                  <a:srgbClr val="FF0000"/>
                </a:solidFill>
                <a:latin typeface="Comic Sans MS" panose="030F0702030302020204" pitchFamily="66" charset="0"/>
              </a:rPr>
              <a:t>et</a:t>
            </a:r>
            <a:r>
              <a:rPr lang="en-GB" dirty="0">
                <a:latin typeface="Comic Sans MS" panose="030F0702030302020204" pitchFamily="66" charset="0"/>
              </a:rPr>
              <a:t> (which means and) to link her descriptions together. Make a note of this connective in your book as you might like to use it in your own description.</a:t>
            </a:r>
          </a:p>
        </p:txBody>
      </p:sp>
      <p:sp>
        <p:nvSpPr>
          <p:cNvPr id="8" name="TextBox 7">
            <a:extLst>
              <a:ext uri="{FF2B5EF4-FFF2-40B4-BE49-F238E27FC236}">
                <a16:creationId xmlns:a16="http://schemas.microsoft.com/office/drawing/2014/main" id="{61DA1FCD-A8A1-43AE-95F4-0188D3C580B5}"/>
              </a:ext>
            </a:extLst>
          </p:cNvPr>
          <p:cNvSpPr txBox="1"/>
          <p:nvPr/>
        </p:nvSpPr>
        <p:spPr>
          <a:xfrm>
            <a:off x="2622794" y="1693830"/>
            <a:ext cx="6793911" cy="369332"/>
          </a:xfrm>
          <a:prstGeom prst="rect">
            <a:avLst/>
          </a:prstGeom>
          <a:noFill/>
        </p:spPr>
        <p:txBody>
          <a:bodyPr wrap="none" rtlCol="0">
            <a:spAutoFit/>
          </a:bodyPr>
          <a:lstStyle/>
          <a:p>
            <a:r>
              <a:rPr lang="en-GB" dirty="0">
                <a:solidFill>
                  <a:srgbClr val="FF0000"/>
                </a:solidFill>
              </a:rPr>
              <a:t>Use the words and numbers in your book to help you if you are unsure</a:t>
            </a:r>
          </a:p>
        </p:txBody>
      </p:sp>
    </p:spTree>
    <p:extLst>
      <p:ext uri="{BB962C8B-B14F-4D97-AF65-F5344CB8AC3E}">
        <p14:creationId xmlns:p14="http://schemas.microsoft.com/office/powerpoint/2010/main" val="239866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77F58-F6AA-4E3B-9466-E56C4413C79B}"/>
              </a:ext>
            </a:extLst>
          </p:cNvPr>
          <p:cNvSpPr>
            <a:spLocks noGrp="1"/>
          </p:cNvSpPr>
          <p:nvPr>
            <p:ph type="title"/>
          </p:nvPr>
        </p:nvSpPr>
        <p:spPr/>
        <p:txBody>
          <a:bodyPr/>
          <a:lstStyle/>
          <a:p>
            <a:r>
              <a:rPr lang="en-GB" dirty="0">
                <a:latin typeface="Comic Sans MS" panose="030F0702030302020204" pitchFamily="66" charset="0"/>
              </a:rPr>
              <a:t>Answers:</a:t>
            </a:r>
          </a:p>
        </p:txBody>
      </p:sp>
      <p:sp>
        <p:nvSpPr>
          <p:cNvPr id="3" name="Content Placeholder 2">
            <a:extLst>
              <a:ext uri="{FF2B5EF4-FFF2-40B4-BE49-F238E27FC236}">
                <a16:creationId xmlns:a16="http://schemas.microsoft.com/office/drawing/2014/main" id="{6BEAB00F-93C7-4F6B-B628-E76C77535970}"/>
              </a:ext>
            </a:extLst>
          </p:cNvPr>
          <p:cNvSpPr>
            <a:spLocks noGrp="1"/>
          </p:cNvSpPr>
          <p:nvPr>
            <p:ph idx="1"/>
          </p:nvPr>
        </p:nvSpPr>
        <p:spPr/>
        <p:txBody>
          <a:bodyPr/>
          <a:lstStyle/>
          <a:p>
            <a:pPr marL="0" indent="0">
              <a:buNone/>
            </a:pPr>
            <a:r>
              <a:rPr lang="en-GB" dirty="0">
                <a:latin typeface="Comic Sans MS" panose="030F0702030302020204" pitchFamily="66" charset="0"/>
              </a:rPr>
              <a:t>In Belle’s house, there is:</a:t>
            </a:r>
          </a:p>
          <a:p>
            <a:pPr marL="0" indent="0">
              <a:buNone/>
            </a:pPr>
            <a:endParaRPr lang="en-GB" dirty="0">
              <a:latin typeface="Comic Sans MS" panose="030F0702030302020204" pitchFamily="66" charset="0"/>
            </a:endParaRPr>
          </a:p>
          <a:p>
            <a:r>
              <a:rPr lang="en-GB" dirty="0">
                <a:latin typeface="Comic Sans MS" panose="030F0702030302020204" pitchFamily="66" charset="0"/>
              </a:rPr>
              <a:t>1 living room</a:t>
            </a:r>
          </a:p>
          <a:p>
            <a:r>
              <a:rPr lang="en-GB" dirty="0">
                <a:latin typeface="Comic Sans MS" panose="030F0702030302020204" pitchFamily="66" charset="0"/>
              </a:rPr>
              <a:t>1 kitchen</a:t>
            </a:r>
          </a:p>
          <a:p>
            <a:r>
              <a:rPr lang="en-GB" dirty="0">
                <a:latin typeface="Comic Sans MS" panose="030F0702030302020204" pitchFamily="66" charset="0"/>
              </a:rPr>
              <a:t>2 bathrooms</a:t>
            </a:r>
          </a:p>
          <a:p>
            <a:r>
              <a:rPr lang="en-GB" dirty="0">
                <a:latin typeface="Comic Sans MS" panose="030F0702030302020204" pitchFamily="66" charset="0"/>
              </a:rPr>
              <a:t>3 bedrooms</a:t>
            </a:r>
          </a:p>
          <a:p>
            <a:r>
              <a:rPr lang="en-GB" dirty="0">
                <a:latin typeface="Comic Sans MS" panose="030F0702030302020204" pitchFamily="66" charset="0"/>
              </a:rPr>
              <a:t>2 gardens</a:t>
            </a:r>
          </a:p>
          <a:p>
            <a:endParaRPr lang="en-GB" dirty="0">
              <a:latin typeface="Comic Sans MS" panose="030F0702030302020204" pitchFamily="66" charset="0"/>
            </a:endParaRPr>
          </a:p>
        </p:txBody>
      </p:sp>
      <p:sp>
        <p:nvSpPr>
          <p:cNvPr id="4" name="TextBox 3">
            <a:extLst>
              <a:ext uri="{FF2B5EF4-FFF2-40B4-BE49-F238E27FC236}">
                <a16:creationId xmlns:a16="http://schemas.microsoft.com/office/drawing/2014/main" id="{BE5C6BF5-E521-43FB-B4A0-7B7E1DC9E896}"/>
              </a:ext>
            </a:extLst>
          </p:cNvPr>
          <p:cNvSpPr txBox="1"/>
          <p:nvPr/>
        </p:nvSpPr>
        <p:spPr>
          <a:xfrm>
            <a:off x="6851376" y="3286539"/>
            <a:ext cx="5075582" cy="1200329"/>
          </a:xfrm>
          <a:prstGeom prst="rect">
            <a:avLst/>
          </a:prstGeom>
          <a:noFill/>
        </p:spPr>
        <p:txBody>
          <a:bodyPr wrap="square" rtlCol="0">
            <a:spAutoFit/>
          </a:bodyPr>
          <a:lstStyle/>
          <a:p>
            <a:r>
              <a:rPr lang="en-GB" sz="2400" dirty="0">
                <a:solidFill>
                  <a:srgbClr val="FF0000"/>
                </a:solidFill>
                <a:latin typeface="Comic Sans MS" panose="030F0702030302020204" pitchFamily="66" charset="0"/>
              </a:rPr>
              <a:t>Give yourself a tick for each one you get correct.</a:t>
            </a:r>
          </a:p>
          <a:p>
            <a:r>
              <a:rPr lang="en-GB" sz="2400" dirty="0">
                <a:solidFill>
                  <a:srgbClr val="FF0000"/>
                </a:solidFill>
                <a:latin typeface="Comic Sans MS" panose="030F0702030302020204" pitchFamily="66" charset="0"/>
              </a:rPr>
              <a:t>Correct any you got wrong.</a:t>
            </a:r>
          </a:p>
        </p:txBody>
      </p:sp>
    </p:spTree>
    <p:extLst>
      <p:ext uri="{BB962C8B-B14F-4D97-AF65-F5344CB8AC3E}">
        <p14:creationId xmlns:p14="http://schemas.microsoft.com/office/powerpoint/2010/main" val="421166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3A3C9-1B4D-493B-9D0D-197ACCA5D71F}"/>
              </a:ext>
            </a:extLst>
          </p:cNvPr>
          <p:cNvSpPr>
            <a:spLocks noGrp="1"/>
          </p:cNvSpPr>
          <p:nvPr>
            <p:ph type="title"/>
          </p:nvPr>
        </p:nvSpPr>
        <p:spPr>
          <a:xfrm>
            <a:off x="1434547" y="269784"/>
            <a:ext cx="10515600" cy="1325563"/>
          </a:xfrm>
        </p:spPr>
        <p:txBody>
          <a:bodyPr/>
          <a:lstStyle/>
          <a:p>
            <a:r>
              <a:rPr lang="en-GB" dirty="0">
                <a:latin typeface="Comic Sans MS" panose="030F0702030302020204" pitchFamily="66" charset="0"/>
              </a:rPr>
              <a:t>Your turn to describe your house!</a:t>
            </a:r>
          </a:p>
        </p:txBody>
      </p:sp>
      <p:sp>
        <p:nvSpPr>
          <p:cNvPr id="3" name="Content Placeholder 2">
            <a:extLst>
              <a:ext uri="{FF2B5EF4-FFF2-40B4-BE49-F238E27FC236}">
                <a16:creationId xmlns:a16="http://schemas.microsoft.com/office/drawing/2014/main" id="{90C33FD9-17FA-4227-84DF-768B8AC0528F}"/>
              </a:ext>
            </a:extLst>
          </p:cNvPr>
          <p:cNvSpPr>
            <a:spLocks noGrp="1"/>
          </p:cNvSpPr>
          <p:nvPr>
            <p:ph idx="1"/>
          </p:nvPr>
        </p:nvSpPr>
        <p:spPr>
          <a:xfrm>
            <a:off x="119270" y="1825624"/>
            <a:ext cx="12072730" cy="5032375"/>
          </a:xfrm>
        </p:spPr>
        <p:txBody>
          <a:bodyPr>
            <a:normAutofit/>
          </a:bodyPr>
          <a:lstStyle/>
          <a:p>
            <a:pPr marL="0" indent="0">
              <a:buNone/>
            </a:pPr>
            <a:r>
              <a:rPr lang="en-GB" dirty="0">
                <a:latin typeface="Comic Sans MS" panose="030F0702030302020204" pitchFamily="66" charset="0"/>
              </a:rPr>
              <a:t>Use the key sentence structure and the numbers and words in your book to write a few sentences in your book to describe what rooms are in your house.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Challenge: can you use the word </a:t>
            </a:r>
            <a:r>
              <a:rPr lang="en-GB" dirty="0">
                <a:solidFill>
                  <a:schemeClr val="accent6"/>
                </a:solidFill>
                <a:latin typeface="Comic Sans MS" panose="030F0702030302020204" pitchFamily="66" charset="0"/>
              </a:rPr>
              <a:t>et (and)</a:t>
            </a:r>
            <a:r>
              <a:rPr lang="en-GB" dirty="0">
                <a:solidFill>
                  <a:srgbClr val="FF0000"/>
                </a:solidFill>
                <a:latin typeface="Comic Sans MS" panose="030F0702030302020204" pitchFamily="66" charset="0"/>
              </a:rPr>
              <a:t> to link your descriptions together like Belle?</a:t>
            </a:r>
          </a:p>
          <a:p>
            <a:pPr marL="0" indent="0">
              <a:buNone/>
            </a:pPr>
            <a:endParaRPr lang="en-GB" dirty="0">
              <a:solidFill>
                <a:srgbClr val="FF0000"/>
              </a:solidFill>
              <a:latin typeface="Comic Sans MS" panose="030F0702030302020204" pitchFamily="66" charset="0"/>
            </a:endParaRPr>
          </a:p>
          <a:p>
            <a:pPr marL="0" indent="0">
              <a:buNone/>
            </a:pPr>
            <a:r>
              <a:rPr lang="en-GB" dirty="0">
                <a:latin typeface="Comic Sans MS" panose="030F0702030302020204" pitchFamily="66" charset="0"/>
              </a:rPr>
              <a:t>Keep this description safe because you will need it for the next lesson!</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4" name="Content Placeholder 2">
            <a:extLst>
              <a:ext uri="{FF2B5EF4-FFF2-40B4-BE49-F238E27FC236}">
                <a16:creationId xmlns:a16="http://schemas.microsoft.com/office/drawing/2014/main" id="{900FC5C7-BCE1-4A61-8788-654676E475DD}"/>
              </a:ext>
            </a:extLst>
          </p:cNvPr>
          <p:cNvSpPr txBox="1">
            <a:spLocks/>
          </p:cNvSpPr>
          <p:nvPr/>
        </p:nvSpPr>
        <p:spPr>
          <a:xfrm>
            <a:off x="1636426" y="3429000"/>
            <a:ext cx="8919147" cy="932565"/>
          </a:xfrm>
          <a:prstGeom prst="rect">
            <a:avLst/>
          </a:prstGeom>
          <a:solidFill>
            <a:schemeClr val="bg1"/>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3200">
                <a:solidFill>
                  <a:srgbClr val="7030A0"/>
                </a:solidFill>
                <a:latin typeface="Comic Sans MS" panose="030F0702030302020204" pitchFamily="66" charset="0"/>
              </a:rPr>
              <a:t>Dans ma maison, </a:t>
            </a:r>
            <a:r>
              <a:rPr lang="en-GB" sz="3200">
                <a:solidFill>
                  <a:srgbClr val="00B0F0"/>
                </a:solidFill>
                <a:latin typeface="Comic Sans MS" panose="030F0702030302020204" pitchFamily="66" charset="0"/>
              </a:rPr>
              <a:t>il y a </a:t>
            </a:r>
            <a:r>
              <a:rPr lang="en-GB" sz="3200">
                <a:solidFill>
                  <a:schemeClr val="accent6">
                    <a:lumMod val="75000"/>
                  </a:schemeClr>
                </a:solidFill>
                <a:latin typeface="Comic Sans MS" panose="030F0702030302020204" pitchFamily="66" charset="0"/>
              </a:rPr>
              <a:t>[number] </a:t>
            </a:r>
            <a:r>
              <a:rPr lang="en-GB" sz="3200">
                <a:solidFill>
                  <a:srgbClr val="FF0000"/>
                </a:solidFill>
                <a:latin typeface="Comic Sans MS" panose="030F0702030302020204" pitchFamily="66" charset="0"/>
              </a:rPr>
              <a:t>[room].</a:t>
            </a:r>
            <a:endParaRPr lang="en-GB" dirty="0">
              <a:latin typeface="Comic Sans MS" panose="030F0702030302020204" pitchFamily="66" charset="0"/>
            </a:endParaRPr>
          </a:p>
        </p:txBody>
      </p:sp>
    </p:spTree>
    <p:extLst>
      <p:ext uri="{BB962C8B-B14F-4D97-AF65-F5344CB8AC3E}">
        <p14:creationId xmlns:p14="http://schemas.microsoft.com/office/powerpoint/2010/main" val="18964270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05022F77F5AB54B99835A16DF557679" ma:contentTypeVersion="13" ma:contentTypeDescription="Create a new document." ma:contentTypeScope="" ma:versionID="d6704434b09de3ab3ce7451a22acc18c">
  <xsd:schema xmlns:xsd="http://www.w3.org/2001/XMLSchema" xmlns:xs="http://www.w3.org/2001/XMLSchema" xmlns:p="http://schemas.microsoft.com/office/2006/metadata/properties" xmlns:ns3="ed45b291-d9db-444f-8553-e5d72d250475" xmlns:ns4="972f55d4-b569-4d59-a7ec-355acba8e1e5" targetNamespace="http://schemas.microsoft.com/office/2006/metadata/properties" ma:root="true" ma:fieldsID="0a314a09ea1722d721182867343096e0" ns3:_="" ns4:_="">
    <xsd:import namespace="ed45b291-d9db-444f-8553-e5d72d250475"/>
    <xsd:import namespace="972f55d4-b569-4d59-a7ec-355acba8e1e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45b291-d9db-444f-8553-e5d72d250475"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2f55d4-b569-4d59-a7ec-355acba8e1e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12B11F-8B09-49B6-AEA1-48C057A71FC9}">
  <ds:schemaRefs>
    <ds:schemaRef ds:uri="http://schemas.microsoft.com/sharepoint/v3/contenttype/forms"/>
  </ds:schemaRefs>
</ds:datastoreItem>
</file>

<file path=customXml/itemProps2.xml><?xml version="1.0" encoding="utf-8"?>
<ds:datastoreItem xmlns:ds="http://schemas.openxmlformats.org/officeDocument/2006/customXml" ds:itemID="{0F133A7C-B89A-4499-A0B1-1370B819EB2B}">
  <ds:schemaRefs>
    <ds:schemaRef ds:uri="http://purl.org/dc/elements/1.1/"/>
    <ds:schemaRef ds:uri="http://schemas.microsoft.com/office/2006/metadata/properties"/>
    <ds:schemaRef ds:uri="ed45b291-d9db-444f-8553-e5d72d250475"/>
    <ds:schemaRef ds:uri="http://schemas.microsoft.com/office/2006/documentManagement/types"/>
    <ds:schemaRef ds:uri="http://purl.org/dc/terms/"/>
    <ds:schemaRef ds:uri="http://schemas.openxmlformats.org/package/2006/metadata/core-properties"/>
    <ds:schemaRef ds:uri="http://purl.org/dc/dcmitype/"/>
    <ds:schemaRef ds:uri="972f55d4-b569-4d59-a7ec-355acba8e1e5"/>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859FAF1A-0954-4142-8E10-83E7C8A8CB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45b291-d9db-444f-8553-e5d72d250475"/>
    <ds:schemaRef ds:uri="972f55d4-b569-4d59-a7ec-355acba8e1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115</TotalTime>
  <Words>894</Words>
  <Application>Microsoft Office PowerPoint</Application>
  <PresentationFormat>Widescreen</PresentationFormat>
  <Paragraphs>109</Paragraphs>
  <Slides>13</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Comic Sans MS</vt:lpstr>
      <vt:lpstr>Wingdings</vt:lpstr>
      <vt:lpstr>Office Theme</vt:lpstr>
      <vt:lpstr>Ma Maison</vt:lpstr>
      <vt:lpstr>Bonjour class 4!</vt:lpstr>
      <vt:lpstr>PowerPoint Presentation</vt:lpstr>
      <vt:lpstr>These French numbers have gotten muddled up!  In your book, write them out in the correct order.  </vt:lpstr>
      <vt:lpstr>Correct order:</vt:lpstr>
      <vt:lpstr>Dans ma maison</vt:lpstr>
      <vt:lpstr>il y a</vt:lpstr>
      <vt:lpstr>To tell someone what is in your house, you will need to follow this sentence structure:</vt:lpstr>
      <vt:lpstr>Dans ma maison, il y a une cuisine. </vt:lpstr>
      <vt:lpstr>Dans ma maison, il y a quatre chambres. </vt:lpstr>
      <vt:lpstr>Read Belle’s description about her house. In your book, make a list of the rooms that she has in her house and how many there are of each.</vt:lpstr>
      <vt:lpstr>Answers:</vt:lpstr>
      <vt:lpstr>Your turn to describe your house!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 Maison</dc:title>
  <dc:creator>Rachel Kimber</dc:creator>
  <cp:lastModifiedBy>Upham Local account</cp:lastModifiedBy>
  <cp:revision>7</cp:revision>
  <dcterms:created xsi:type="dcterms:W3CDTF">2020-04-29T17:47:13Z</dcterms:created>
  <dcterms:modified xsi:type="dcterms:W3CDTF">2020-05-02T08:29:10Z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0x010100305022F77F5AB54B99835A16DF557679</vt:lpwstr>
  </property>
</Properties>
</file>