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595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3325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124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379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06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957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293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724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64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91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432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C4429-B170-41B8-818E-497460F3833B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CD5F4-68E1-4A83-B833-199413CC54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15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CVCC Words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2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s</a:t>
            </a:r>
            <a:r>
              <a:rPr lang="en-GB" sz="8000" dirty="0" smtClean="0">
                <a:latin typeface="Comic Sans MS" panose="030F0702030302020204" pitchFamily="66" charset="0"/>
              </a:rPr>
              <a:t>-a-n-d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343" b="10343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smtClean="0">
                <a:latin typeface="Comic Sans MS" panose="030F0702030302020204" pitchFamily="66" charset="0"/>
              </a:rPr>
              <a:t>sand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61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>
                <a:latin typeface="Comic Sans MS" panose="030F0702030302020204" pitchFamily="66" charset="0"/>
              </a:rPr>
              <a:t>p</a:t>
            </a:r>
            <a:r>
              <a:rPr lang="en-GB" sz="8000" dirty="0" smtClean="0">
                <a:latin typeface="Comic Sans MS" panose="030F0702030302020204" pitchFamily="66" charset="0"/>
              </a:rPr>
              <a:t>-</a:t>
            </a:r>
            <a:r>
              <a:rPr lang="en-GB" sz="8000" dirty="0" err="1" smtClean="0">
                <a:latin typeface="Comic Sans MS" panose="030F0702030302020204" pitchFamily="66" charset="0"/>
              </a:rPr>
              <a:t>i</a:t>
            </a:r>
            <a:r>
              <a:rPr lang="en-GB" sz="8000" dirty="0" smtClean="0">
                <a:latin typeface="Comic Sans MS" panose="030F0702030302020204" pitchFamily="66" charset="0"/>
              </a:rPr>
              <a:t>-n-k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3188" y="1686877"/>
            <a:ext cx="6172200" cy="3474720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smtClean="0">
                <a:latin typeface="Comic Sans MS" panose="030F0702030302020204" pitchFamily="66" charset="0"/>
              </a:rPr>
              <a:t>pink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95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8000" dirty="0" smtClean="0">
                <a:latin typeface="Comic Sans MS" panose="030F0702030302020204" pitchFamily="66" charset="0"/>
              </a:rPr>
              <a:t>b-u-n-</a:t>
            </a:r>
            <a:r>
              <a:rPr lang="en-GB" sz="8000" u="sng" dirty="0" err="1" smtClean="0">
                <a:latin typeface="Comic Sans MS" panose="030F0702030302020204" pitchFamily="66" charset="0"/>
              </a:rPr>
              <a:t>ch</a:t>
            </a:r>
            <a:r>
              <a:rPr lang="en-GB" sz="8000" dirty="0" smtClean="0">
                <a:latin typeface="Comic Sans MS" panose="030F0702030302020204" pitchFamily="66" charset="0"/>
              </a:rPr>
              <a:t/>
            </a:r>
            <a:br>
              <a:rPr lang="en-GB" sz="8000" dirty="0" smtClean="0">
                <a:latin typeface="Comic Sans MS" panose="030F0702030302020204" pitchFamily="66" charset="0"/>
              </a:rPr>
            </a:b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6071" b="6071"/>
          <a:stretch/>
        </p:blipFill>
        <p:spPr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bunch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29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 smtClean="0">
                <a:latin typeface="Comic Sans MS" panose="030F0702030302020204" pitchFamily="66" charset="0"/>
              </a:rPr>
              <a:t>h-a-n-d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3418" y="987425"/>
            <a:ext cx="4050716" cy="5209309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smtClean="0">
                <a:latin typeface="Comic Sans MS" panose="030F0702030302020204" pitchFamily="66" charset="0"/>
              </a:rPr>
              <a:t>hand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01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9788" y="457200"/>
            <a:ext cx="5626326" cy="1600200"/>
          </a:xfrm>
        </p:spPr>
        <p:txBody>
          <a:bodyPr>
            <a:normAutofit/>
          </a:bodyPr>
          <a:lstStyle/>
          <a:p>
            <a:r>
              <a:rPr lang="en-GB" sz="8000" dirty="0">
                <a:latin typeface="Comic Sans MS" panose="030F0702030302020204" pitchFamily="66" charset="0"/>
              </a:rPr>
              <a:t>m</a:t>
            </a:r>
            <a:r>
              <a:rPr lang="en-GB" sz="8000" dirty="0" smtClean="0">
                <a:latin typeface="Comic Sans MS" panose="030F0702030302020204" pitchFamily="66" charset="0"/>
              </a:rPr>
              <a:t>-u-n-</a:t>
            </a:r>
            <a:r>
              <a:rPr lang="en-GB" sz="8000" u="sng" dirty="0" err="1" smtClean="0">
                <a:latin typeface="Comic Sans MS" panose="030F0702030302020204" pitchFamily="66" charset="0"/>
              </a:rPr>
              <a:t>ch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96" r="196"/>
          <a:stretch>
            <a:fillRect/>
          </a:stretch>
        </p:blipFill>
        <p:spPr>
          <a:xfrm>
            <a:off x="5238750" y="987425"/>
            <a:ext cx="6116638" cy="4873625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751115" cy="3811588"/>
          </a:xfrm>
        </p:spPr>
        <p:txBody>
          <a:bodyPr>
            <a:normAutofit/>
          </a:bodyPr>
          <a:lstStyle/>
          <a:p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smtClean="0">
                <a:latin typeface="Comic Sans MS" panose="030F0702030302020204" pitchFamily="66" charset="0"/>
              </a:rPr>
              <a:t>munch</a:t>
            </a:r>
            <a:endParaRPr lang="en-GB" sz="8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85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10000" dirty="0" smtClean="0"/>
              <a:t>The End</a:t>
            </a:r>
            <a:endParaRPr lang="en-GB" sz="10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7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15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CVCC Words</vt:lpstr>
      <vt:lpstr>s-a-n-d</vt:lpstr>
      <vt:lpstr>p-i-n-k</vt:lpstr>
      <vt:lpstr>b-u-n-ch </vt:lpstr>
      <vt:lpstr>h-a-n-d</vt:lpstr>
      <vt:lpstr>m-u-n-ch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CVCC Words</dc:title>
  <dc:creator>Jo Mason</dc:creator>
  <cp:lastModifiedBy>Jo Mason</cp:lastModifiedBy>
  <cp:revision>6</cp:revision>
  <dcterms:created xsi:type="dcterms:W3CDTF">2020-05-03T09:05:27Z</dcterms:created>
  <dcterms:modified xsi:type="dcterms:W3CDTF">2020-05-03T09:30:50Z</dcterms:modified>
</cp:coreProperties>
</file>