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D6F912D-7C5E-4B46-96B6-9B611880ED2D}"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547472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6F912D-7C5E-4B46-96B6-9B611880ED2D}"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2422631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D6F912D-7C5E-4B46-96B6-9B611880ED2D}"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3582450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D6F912D-7C5E-4B46-96B6-9B611880ED2D}" type="datetimeFigureOut">
              <a:rPr lang="en-GB" smtClean="0"/>
              <a:t>19/05/2020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2432240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D6F912D-7C5E-4B46-96B6-9B611880ED2D}" type="datetimeFigureOut">
              <a:rPr lang="en-GB" smtClean="0"/>
              <a:t>19/05/2020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1543863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D6F912D-7C5E-4B46-96B6-9B611880ED2D}" type="datetimeFigureOut">
              <a:rPr lang="en-GB" smtClean="0"/>
              <a:t>19/05/2020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3974362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6F912D-7C5E-4B46-96B6-9B611880ED2D}" type="datetimeFigureOut">
              <a:rPr lang="en-GB" smtClean="0"/>
              <a:t>19/05/2020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2887658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D6F912D-7C5E-4B46-96B6-9B611880ED2D}" type="datetimeFigureOut">
              <a:rPr lang="en-GB" smtClean="0"/>
              <a:t>19/05/2020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2283706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D6F912D-7C5E-4B46-96B6-9B611880ED2D}" type="datetimeFigureOut">
              <a:rPr lang="en-GB" smtClean="0"/>
              <a:t>19/05/2020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3765681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6F912D-7C5E-4B46-96B6-9B611880ED2D}"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1889338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6F912D-7C5E-4B46-96B6-9B611880ED2D}"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DF5E2-C03F-4270-B20F-861773B87DCB}" type="slidenum">
              <a:rPr lang="en-GB" smtClean="0"/>
              <a:t>‹#›</a:t>
            </a:fld>
            <a:endParaRPr lang="en-GB"/>
          </a:p>
        </p:txBody>
      </p:sp>
    </p:spTree>
    <p:extLst>
      <p:ext uri="{BB962C8B-B14F-4D97-AF65-F5344CB8AC3E}">
        <p14:creationId xmlns:p14="http://schemas.microsoft.com/office/powerpoint/2010/main" val="3038636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6F912D-7C5E-4B46-96B6-9B611880ED2D}" type="datetimeFigureOut">
              <a:rPr lang="en-GB" smtClean="0"/>
              <a:t>19/05/2020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EDF5E2-C03F-4270-B20F-861773B87DCB}" type="slidenum">
              <a:rPr lang="en-GB" smtClean="0"/>
              <a:t>‹#›</a:t>
            </a:fld>
            <a:endParaRPr lang="en-GB"/>
          </a:p>
        </p:txBody>
      </p:sp>
    </p:spTree>
    <p:extLst>
      <p:ext uri="{BB962C8B-B14F-4D97-AF65-F5344CB8AC3E}">
        <p14:creationId xmlns:p14="http://schemas.microsoft.com/office/powerpoint/2010/main" val="2332388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1524000" y="666205"/>
            <a:ext cx="9144000" cy="1067209"/>
          </a:xfrm>
        </p:spPr>
        <p:txBody>
          <a:bodyPr/>
          <a:lstStyle/>
          <a:p>
            <a:r>
              <a:rPr lang="en-GB" dirty="0" smtClean="0">
                <a:latin typeface="Comic Sans MS" panose="030F0702030302020204" pitchFamily="66" charset="0"/>
              </a:rPr>
              <a:t>Belonging – Lesson </a:t>
            </a:r>
            <a:r>
              <a:rPr lang="en-GB" dirty="0" smtClean="0">
                <a:latin typeface="Comic Sans MS" panose="030F0702030302020204" pitchFamily="66" charset="0"/>
              </a:rPr>
              <a:t>4</a:t>
            </a:r>
            <a:endParaRPr lang="en-GB" dirty="0">
              <a:latin typeface="Comic Sans MS" panose="030F0702030302020204" pitchFamily="66" charset="0"/>
            </a:endParaRPr>
          </a:p>
        </p:txBody>
      </p:sp>
      <p:sp>
        <p:nvSpPr>
          <p:cNvPr id="5" name="Subtitle 2"/>
          <p:cNvSpPr>
            <a:spLocks noGrp="1"/>
          </p:cNvSpPr>
          <p:nvPr>
            <p:ph type="subTitle" idx="1"/>
          </p:nvPr>
        </p:nvSpPr>
        <p:spPr>
          <a:xfrm>
            <a:off x="1058091" y="2233749"/>
            <a:ext cx="10032275" cy="3448593"/>
          </a:xfrm>
        </p:spPr>
        <p:txBody>
          <a:bodyPr>
            <a:normAutofit/>
          </a:bodyPr>
          <a:lstStyle/>
          <a:p>
            <a:r>
              <a:rPr lang="en-GB" sz="2800" dirty="0">
                <a:latin typeface="Comic Sans MS" panose="030F0702030302020204" pitchFamily="66" charset="0"/>
              </a:rPr>
              <a:t>Last week, you found out about the </a:t>
            </a:r>
            <a:r>
              <a:rPr lang="en-GB" sz="2800" dirty="0" smtClean="0">
                <a:latin typeface="Comic Sans MS" panose="030F0702030302020204" pitchFamily="66" charset="0"/>
              </a:rPr>
              <a:t>ways in which  </a:t>
            </a:r>
            <a:r>
              <a:rPr lang="en-GB" sz="2800" dirty="0">
                <a:latin typeface="Comic Sans MS" panose="030F0702030302020204" pitchFamily="66" charset="0"/>
              </a:rPr>
              <a:t>Muslims show that they belong to, and have respect for, their faith when they pray. We found out that they have a special cleaning/washing ritual that they do before they pray and that they wear certain clothes to show their respect.</a:t>
            </a:r>
          </a:p>
          <a:p>
            <a:r>
              <a:rPr lang="en-GB" sz="2800" dirty="0">
                <a:latin typeface="Comic Sans MS" panose="030F0702030302020204" pitchFamily="66" charset="0"/>
              </a:rPr>
              <a:t>Today, we are going to explore </a:t>
            </a:r>
            <a:r>
              <a:rPr lang="en-GB" sz="2800" dirty="0" smtClean="0">
                <a:latin typeface="Comic Sans MS" panose="030F0702030302020204" pitchFamily="66" charset="0"/>
              </a:rPr>
              <a:t>another way in </a:t>
            </a:r>
            <a:r>
              <a:rPr lang="en-GB" sz="2800" dirty="0">
                <a:latin typeface="Comic Sans MS" panose="030F0702030302020204" pitchFamily="66" charset="0"/>
              </a:rPr>
              <a:t>which Muslims </a:t>
            </a:r>
            <a:r>
              <a:rPr lang="en-GB" sz="2800" dirty="0" smtClean="0">
                <a:latin typeface="Comic Sans MS" panose="030F0702030302020204" pitchFamily="66" charset="0"/>
              </a:rPr>
              <a:t>show that they </a:t>
            </a:r>
            <a:r>
              <a:rPr lang="en-GB" sz="2800" dirty="0">
                <a:latin typeface="Comic Sans MS" panose="030F0702030302020204" pitchFamily="66" charset="0"/>
              </a:rPr>
              <a:t>belong to their faith: fasting. </a:t>
            </a:r>
            <a:endParaRPr lang="en-GB" sz="2800" dirty="0" smtClean="0">
              <a:latin typeface="Comic Sans MS" panose="030F0702030302020204" pitchFamily="66" charset="0"/>
            </a:endParaRPr>
          </a:p>
        </p:txBody>
      </p:sp>
    </p:spTree>
    <p:extLst>
      <p:ext uri="{BB962C8B-B14F-4D97-AF65-F5344CB8AC3E}">
        <p14:creationId xmlns:p14="http://schemas.microsoft.com/office/powerpoint/2010/main" val="2424289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2514"/>
            <a:ext cx="10515600" cy="5654449"/>
          </a:xfrm>
        </p:spPr>
        <p:txBody>
          <a:bodyPr/>
          <a:lstStyle/>
          <a:p>
            <a:pPr marL="0" indent="0">
              <a:buNone/>
            </a:pPr>
            <a:r>
              <a:rPr lang="en-GB" dirty="0">
                <a:latin typeface="Comic Sans MS" panose="030F0702030302020204" pitchFamily="66" charset="0"/>
              </a:rPr>
              <a:t>When we did our Pakistan culture week earlier this year, we found out about the five pillars of Islam and we briefly looked at </a:t>
            </a:r>
            <a:r>
              <a:rPr lang="en-GB" dirty="0" err="1">
                <a:latin typeface="Comic Sans MS" panose="030F0702030302020204" pitchFamily="66" charset="0"/>
              </a:rPr>
              <a:t>Sawm</a:t>
            </a:r>
            <a:r>
              <a:rPr lang="en-GB" dirty="0">
                <a:latin typeface="Comic Sans MS" panose="030F0702030302020204" pitchFamily="66" charset="0"/>
              </a:rPr>
              <a:t>: the one for fasting. </a:t>
            </a:r>
          </a:p>
        </p:txBody>
      </p:sp>
      <p:pic>
        <p:nvPicPr>
          <p:cNvPr id="1026" name="Picture 2" descr="The 5 Pillars of Isl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8729" y="2188802"/>
            <a:ext cx="6328688" cy="3872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2979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2514"/>
            <a:ext cx="10515600" cy="5654449"/>
          </a:xfrm>
        </p:spPr>
        <p:txBody>
          <a:bodyPr/>
          <a:lstStyle/>
          <a:p>
            <a:pPr marL="0" indent="0">
              <a:buNone/>
            </a:pPr>
            <a:r>
              <a:rPr lang="en-GB" dirty="0" smtClean="0">
                <a:latin typeface="Comic Sans MS" panose="030F0702030302020204" pitchFamily="66" charset="0"/>
              </a:rPr>
              <a:t>The month when Muslim’s fast is called Ramadan.</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Did you know that it is actually Ramadan now? </a:t>
            </a: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Ramadan began on the 23</a:t>
            </a:r>
            <a:r>
              <a:rPr lang="en-GB" baseline="30000" dirty="0" smtClean="0">
                <a:latin typeface="Comic Sans MS" panose="030F0702030302020204" pitchFamily="66" charset="0"/>
              </a:rPr>
              <a:t>rd</a:t>
            </a:r>
            <a:r>
              <a:rPr lang="en-GB" dirty="0" smtClean="0">
                <a:latin typeface="Comic Sans MS" panose="030F0702030302020204" pitchFamily="66" charset="0"/>
              </a:rPr>
              <a:t> April this year and will end on the 23</a:t>
            </a:r>
            <a:r>
              <a:rPr lang="en-GB" baseline="30000" dirty="0" smtClean="0">
                <a:latin typeface="Comic Sans MS" panose="030F0702030302020204" pitchFamily="66" charset="0"/>
              </a:rPr>
              <a:t>rd</a:t>
            </a:r>
            <a:r>
              <a:rPr lang="en-GB" dirty="0" smtClean="0">
                <a:latin typeface="Comic Sans MS" panose="030F0702030302020204" pitchFamily="66" charset="0"/>
              </a:rPr>
              <a:t> May (which is this Saturday!). </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Have a read through the information text on the next slide to find out a bit more about Ramadan.</a:t>
            </a:r>
            <a:endParaRPr lang="en-GB" dirty="0">
              <a:latin typeface="Comic Sans MS" panose="030F0702030302020204" pitchFamily="66" charset="0"/>
            </a:endParaRPr>
          </a:p>
        </p:txBody>
      </p:sp>
    </p:spTree>
    <p:extLst>
      <p:ext uri="{BB962C8B-B14F-4D97-AF65-F5344CB8AC3E}">
        <p14:creationId xmlns:p14="http://schemas.microsoft.com/office/powerpoint/2010/main" val="1443757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2971" y="522514"/>
            <a:ext cx="5540829" cy="5654449"/>
          </a:xfrm>
        </p:spPr>
        <p:txBody>
          <a:bodyPr/>
          <a:lstStyle/>
          <a:p>
            <a:pPr marL="0" indent="0">
              <a:buNone/>
            </a:pPr>
            <a:r>
              <a:rPr lang="en-GB" dirty="0" smtClean="0">
                <a:latin typeface="Comic Sans MS" panose="030F0702030302020204" pitchFamily="66" charset="0"/>
              </a:rPr>
              <a:t>Think about how long the days are at the moment – what time does the sun rise? When does it set?</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Also think about how hot it has been this week.</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Can you imagine how hard it would be to have to fast at the moment? No food or drink during sunlight hours at all.</a:t>
            </a:r>
          </a:p>
        </p:txBody>
      </p:sp>
      <p:pic>
        <p:nvPicPr>
          <p:cNvPr id="2" name="Picture 1"/>
          <p:cNvPicPr>
            <a:picLocks noChangeAspect="1"/>
          </p:cNvPicPr>
          <p:nvPr/>
        </p:nvPicPr>
        <p:blipFill>
          <a:blip r:embed="rId2"/>
          <a:stretch>
            <a:fillRect/>
          </a:stretch>
        </p:blipFill>
        <p:spPr>
          <a:xfrm>
            <a:off x="622935" y="522514"/>
            <a:ext cx="4908658" cy="5654449"/>
          </a:xfrm>
          <a:prstGeom prst="rect">
            <a:avLst/>
          </a:prstGeom>
        </p:spPr>
      </p:pic>
    </p:spTree>
    <p:extLst>
      <p:ext uri="{BB962C8B-B14F-4D97-AF65-F5344CB8AC3E}">
        <p14:creationId xmlns:p14="http://schemas.microsoft.com/office/powerpoint/2010/main" val="527395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9087" y="522514"/>
            <a:ext cx="10504714" cy="5654449"/>
          </a:xfrm>
        </p:spPr>
        <p:txBody>
          <a:bodyPr>
            <a:normAutofit/>
          </a:bodyPr>
          <a:lstStyle/>
          <a:p>
            <a:pPr marL="0" indent="0">
              <a:buNone/>
            </a:pPr>
            <a:r>
              <a:rPr lang="en-GB" dirty="0" smtClean="0">
                <a:latin typeface="Comic Sans MS" panose="030F0702030302020204" pitchFamily="66" charset="0"/>
              </a:rPr>
              <a:t>As you can probably imagine, t</a:t>
            </a:r>
            <a:r>
              <a:rPr lang="en-GB" dirty="0" smtClean="0">
                <a:latin typeface="Comic Sans MS" panose="030F0702030302020204" pitchFamily="66" charset="0"/>
              </a:rPr>
              <a:t>he month of Ramadan is a very challenging time for Muslims because fasting is hard. </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It is especially difficult if it falls in the Summer because the days are much longer and it is hotter. (The Islamic calendar is different to ours which means that the dates for Ramadan move each year)</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At the end of the fasting month, there is a huge celebration called Eid-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r>
              <a:rPr lang="en-GB" dirty="0" smtClean="0">
                <a:latin typeface="Comic Sans MS" panose="030F0702030302020204" pitchFamily="66" charset="0"/>
              </a:rPr>
              <a:t> (sometime spelt 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r>
              <a:rPr lang="en-GB" dirty="0" smtClean="0">
                <a:latin typeface="Comic Sans MS" panose="030F0702030302020204" pitchFamily="66" charset="0"/>
              </a:rPr>
              <a:t>). </a:t>
            </a:r>
          </a:p>
        </p:txBody>
      </p:sp>
    </p:spTree>
    <p:extLst>
      <p:ext uri="{BB962C8B-B14F-4D97-AF65-F5344CB8AC3E}">
        <p14:creationId xmlns:p14="http://schemas.microsoft.com/office/powerpoint/2010/main" val="2011714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04811" y="522514"/>
            <a:ext cx="2743200" cy="5654449"/>
          </a:xfrm>
        </p:spPr>
        <p:txBody>
          <a:bodyPr>
            <a:normAutofit/>
          </a:bodyPr>
          <a:lstStyle/>
          <a:p>
            <a:pPr marL="0" indent="0">
              <a:buNone/>
            </a:pPr>
            <a:r>
              <a:rPr lang="en-GB" dirty="0" smtClean="0">
                <a:latin typeface="Comic Sans MS" panose="030F0702030302020204" pitchFamily="66" charset="0"/>
              </a:rPr>
              <a:t>Eid-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r>
              <a:rPr lang="en-GB" dirty="0" smtClean="0">
                <a:latin typeface="Comic Sans MS" panose="030F0702030302020204" pitchFamily="66" charset="0"/>
              </a:rPr>
              <a:t> is a time for celebration (and eating!), but Muslims still think about those less fortunate than them and ensure that they can join in the celebrations as well.</a:t>
            </a:r>
            <a:endParaRPr lang="en-GB" dirty="0" smtClean="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533944" y="369434"/>
            <a:ext cx="5284925" cy="6279560"/>
          </a:xfrm>
          <a:prstGeom prst="rect">
            <a:avLst/>
          </a:prstGeom>
        </p:spPr>
      </p:pic>
      <p:pic>
        <p:nvPicPr>
          <p:cNvPr id="4" name="Picture 3"/>
          <p:cNvPicPr>
            <a:picLocks noChangeAspect="1"/>
          </p:cNvPicPr>
          <p:nvPr/>
        </p:nvPicPr>
        <p:blipFill>
          <a:blip r:embed="rId3"/>
          <a:stretch>
            <a:fillRect/>
          </a:stretch>
        </p:blipFill>
        <p:spPr>
          <a:xfrm>
            <a:off x="6111784" y="522514"/>
            <a:ext cx="2476500" cy="4057650"/>
          </a:xfrm>
          <a:prstGeom prst="rect">
            <a:avLst/>
          </a:prstGeom>
        </p:spPr>
      </p:pic>
    </p:spTree>
    <p:extLst>
      <p:ext uri="{BB962C8B-B14F-4D97-AF65-F5344CB8AC3E}">
        <p14:creationId xmlns:p14="http://schemas.microsoft.com/office/powerpoint/2010/main" val="25007133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522514"/>
            <a:ext cx="10985862" cy="5654449"/>
          </a:xfrm>
        </p:spPr>
        <p:txBody>
          <a:bodyPr>
            <a:normAutofit/>
          </a:bodyPr>
          <a:lstStyle/>
          <a:p>
            <a:pPr marL="0" indent="0">
              <a:buNone/>
            </a:pPr>
            <a:r>
              <a:rPr lang="en-GB" dirty="0" smtClean="0">
                <a:latin typeface="Comic Sans MS" panose="030F0702030302020204" pitchFamily="66" charset="0"/>
              </a:rPr>
              <a:t>This year the Eid-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r>
              <a:rPr lang="en-GB" dirty="0" smtClean="0">
                <a:latin typeface="Comic Sans MS" panose="030F0702030302020204" pitchFamily="66" charset="0"/>
              </a:rPr>
              <a:t> celebrations will take place on 23</a:t>
            </a:r>
            <a:r>
              <a:rPr lang="en-GB" baseline="30000" dirty="0" smtClean="0">
                <a:latin typeface="Comic Sans MS" panose="030F0702030302020204" pitchFamily="66" charset="0"/>
              </a:rPr>
              <a:t>rd</a:t>
            </a:r>
            <a:r>
              <a:rPr lang="en-GB" dirty="0" smtClean="0">
                <a:latin typeface="Comic Sans MS" panose="030F0702030302020204" pitchFamily="66" charset="0"/>
              </a:rPr>
              <a:t> May – 24</a:t>
            </a:r>
            <a:r>
              <a:rPr lang="en-GB" baseline="30000" dirty="0" smtClean="0">
                <a:latin typeface="Comic Sans MS" panose="030F0702030302020204" pitchFamily="66" charset="0"/>
              </a:rPr>
              <a:t>th</a:t>
            </a:r>
            <a:r>
              <a:rPr lang="en-GB" dirty="0" smtClean="0">
                <a:latin typeface="Comic Sans MS" panose="030F0702030302020204" pitchFamily="66" charset="0"/>
              </a:rPr>
              <a:t> May. That is this Saturday-Sunday. </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If you have a look on the news this weekend, then you will probably see articles about Muslim’s taking part in this celebration. </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It will be very different to how they normally celebrate though because of the lockdown restrictions.</a:t>
            </a:r>
            <a:endParaRPr lang="en-GB" dirty="0" smtClean="0">
              <a:latin typeface="Comic Sans MS" panose="030F0702030302020204" pitchFamily="66" charset="0"/>
            </a:endParaRPr>
          </a:p>
        </p:txBody>
      </p:sp>
    </p:spTree>
    <p:extLst>
      <p:ext uri="{BB962C8B-B14F-4D97-AF65-F5344CB8AC3E}">
        <p14:creationId xmlns:p14="http://schemas.microsoft.com/office/powerpoint/2010/main" val="3744274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522514"/>
            <a:ext cx="10985862" cy="5654449"/>
          </a:xfrm>
        </p:spPr>
        <p:txBody>
          <a:bodyPr>
            <a:normAutofit lnSpcReduction="10000"/>
          </a:bodyPr>
          <a:lstStyle/>
          <a:p>
            <a:pPr marL="0" indent="0">
              <a:buNone/>
            </a:pPr>
            <a:r>
              <a:rPr lang="en-GB" dirty="0" smtClean="0">
                <a:latin typeface="Comic Sans MS" panose="030F0702030302020204" pitchFamily="66" charset="0"/>
              </a:rPr>
              <a:t>For your activity today, I would like you to share your understanding of Ramadan and Eid-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r>
              <a:rPr lang="en-GB" dirty="0" smtClean="0">
                <a:latin typeface="Comic Sans MS" panose="030F0702030302020204" pitchFamily="66" charset="0"/>
              </a:rPr>
              <a:t> and why taking part in these are so important in helping Muslims to feel </a:t>
            </a:r>
            <a:r>
              <a:rPr lang="en-GB" smtClean="0">
                <a:latin typeface="Comic Sans MS" panose="030F0702030302020204" pitchFamily="66" charset="0"/>
              </a:rPr>
              <a:t>that they belong </a:t>
            </a:r>
            <a:r>
              <a:rPr lang="en-GB" dirty="0" smtClean="0">
                <a:latin typeface="Comic Sans MS" panose="030F0702030302020204" pitchFamily="66" charset="0"/>
              </a:rPr>
              <a:t>to their faith.</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You could:</a:t>
            </a:r>
          </a:p>
          <a:p>
            <a:r>
              <a:rPr lang="en-GB" dirty="0" smtClean="0">
                <a:latin typeface="Comic Sans MS" panose="030F0702030302020204" pitchFamily="66" charset="0"/>
              </a:rPr>
              <a:t>Write an explanation of what Ramadan and Eid-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r>
              <a:rPr lang="en-GB" dirty="0" smtClean="0">
                <a:latin typeface="Comic Sans MS" panose="030F0702030302020204" pitchFamily="66" charset="0"/>
              </a:rPr>
              <a:t> are and why they are important for Muslims</a:t>
            </a:r>
          </a:p>
          <a:p>
            <a:r>
              <a:rPr lang="en-GB" dirty="0" smtClean="0">
                <a:latin typeface="Comic Sans MS" panose="030F0702030302020204" pitchFamily="66" charset="0"/>
              </a:rPr>
              <a:t>Create a poster/</a:t>
            </a:r>
            <a:r>
              <a:rPr lang="en-GB" dirty="0" err="1" smtClean="0">
                <a:latin typeface="Comic Sans MS" panose="030F0702030302020204" pitchFamily="66" charset="0"/>
              </a:rPr>
              <a:t>Powerpoint</a:t>
            </a:r>
            <a:r>
              <a:rPr lang="en-GB" dirty="0" smtClean="0">
                <a:latin typeface="Comic Sans MS" panose="030F0702030302020204" pitchFamily="66" charset="0"/>
              </a:rPr>
              <a:t> or short documentary sharing your understanding of Ramadan and Eid-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endParaRPr lang="en-GB" dirty="0" smtClean="0">
              <a:latin typeface="Comic Sans MS" panose="030F0702030302020204" pitchFamily="66" charset="0"/>
            </a:endParaRPr>
          </a:p>
          <a:p>
            <a:r>
              <a:rPr lang="en-GB" dirty="0" smtClean="0">
                <a:latin typeface="Comic Sans MS" panose="030F0702030302020204" pitchFamily="66" charset="0"/>
              </a:rPr>
              <a:t>Write a diary entry imagining you are a Muslim at two points in time – one in Ramadan and one during Eid-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endParaRPr lang="en-GB" dirty="0" smtClean="0">
              <a:latin typeface="Comic Sans MS" panose="030F0702030302020204" pitchFamily="66" charset="0"/>
            </a:endParaRPr>
          </a:p>
          <a:p>
            <a:r>
              <a:rPr lang="en-GB" dirty="0" smtClean="0">
                <a:latin typeface="Comic Sans MS" panose="030F0702030302020204" pitchFamily="66" charset="0"/>
              </a:rPr>
              <a:t>Write some thought/speech bubbles to show the thoughts a Muslim might have in Ramadan and Eid-</a:t>
            </a:r>
            <a:r>
              <a:rPr lang="en-GB" dirty="0" err="1" smtClean="0">
                <a:latin typeface="Comic Sans MS" panose="030F0702030302020204" pitchFamily="66" charset="0"/>
              </a:rPr>
              <a:t>ul</a:t>
            </a:r>
            <a:r>
              <a:rPr lang="en-GB" dirty="0" smtClean="0">
                <a:latin typeface="Comic Sans MS" panose="030F0702030302020204" pitchFamily="66" charset="0"/>
              </a:rPr>
              <a:t>-</a:t>
            </a:r>
            <a:r>
              <a:rPr lang="en-GB" dirty="0" err="1" smtClean="0">
                <a:latin typeface="Comic Sans MS" panose="030F0702030302020204" pitchFamily="66" charset="0"/>
              </a:rPr>
              <a:t>Fitr</a:t>
            </a:r>
            <a:endParaRPr lang="en-GB" dirty="0" smtClean="0">
              <a:latin typeface="Comic Sans MS" panose="030F0702030302020204" pitchFamily="66" charset="0"/>
            </a:endParaRPr>
          </a:p>
          <a:p>
            <a:endParaRPr lang="en-GB" dirty="0" smtClean="0">
              <a:latin typeface="Comic Sans MS" panose="030F0702030302020204" pitchFamily="66" charset="0"/>
            </a:endParaRPr>
          </a:p>
        </p:txBody>
      </p:sp>
    </p:spTree>
    <p:extLst>
      <p:ext uri="{BB962C8B-B14F-4D97-AF65-F5344CB8AC3E}">
        <p14:creationId xmlns:p14="http://schemas.microsoft.com/office/powerpoint/2010/main" val="12600191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518</Words>
  <Application>Microsoft Office PowerPoint</Application>
  <PresentationFormat>Widescreen</PresentationFormat>
  <Paragraphs>34</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Comic Sans MS</vt:lpstr>
      <vt:lpstr>Office Theme</vt:lpstr>
      <vt:lpstr>Belonging – Lesson 4</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Belonging – Lesson 4</dc:title>
  <dc:creator>Upham Local account</dc:creator>
  <cp:lastModifiedBy>Upham Local account</cp:lastModifiedBy>
  <cp:revision>4</cp:revision>
  <dcterms:created xsi:type="dcterms:W3CDTF">2020-05-19T15:09:55Z</dcterms:created>
  <dcterms:modified xsi:type="dcterms:W3CDTF">2020-05-19T15:31:16Z</dcterms:modified>
</cp:coreProperties>
</file>