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9"/>
  </p:handoutMasterIdLst>
  <p:sldIdLst>
    <p:sldId id="261" r:id="rId2"/>
    <p:sldId id="280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1" r:id="rId18"/>
  </p:sldIdLst>
  <p:sldSz cx="9144000" cy="6858000" type="screen4x3"/>
  <p:notesSz cx="6858000" cy="9144000"/>
  <p:embeddedFontLst>
    <p:embeddedFont>
      <p:font typeface="Twinkl SemiBold" charset="0"/>
      <p:bold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Tuffy" panose="020B0603060100000000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D1A5"/>
    <a:srgbClr val="8EAC3D"/>
    <a:srgbClr val="FEE469"/>
    <a:srgbClr val="FF7E00"/>
    <a:srgbClr val="A21770"/>
    <a:srgbClr val="3399FF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2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3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wav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wav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5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wav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6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wav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7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7.wav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8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wav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9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9.wav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wav"/><Relationship Id="rId13" Type="http://schemas.openxmlformats.org/officeDocument/2006/relationships/image" Target="../media/image12.png"/><Relationship Id="rId3" Type="http://schemas.microsoft.com/office/2007/relationships/media" Target="../media/media10.wav"/><Relationship Id="rId7" Type="http://schemas.microsoft.com/office/2007/relationships/media" Target="../media/media11.wav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slideLayout" Target="../slideLayouts/slideLayout2.xml"/><Relationship Id="rId5" Type="http://schemas.microsoft.com/office/2007/relationships/media" Target="../media/media6.wav"/><Relationship Id="rId15" Type="http://schemas.openxmlformats.org/officeDocument/2006/relationships/image" Target="../media/image9.png"/><Relationship Id="rId10" Type="http://schemas.openxmlformats.org/officeDocument/2006/relationships/audio" Target="../media/media12.wav"/><Relationship Id="rId4" Type="http://schemas.openxmlformats.org/officeDocument/2006/relationships/audio" Target="../media/media10.wav"/><Relationship Id="rId9" Type="http://schemas.microsoft.com/office/2007/relationships/media" Target="../media/media12.wav"/><Relationship Id="rId1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microsoft.com/office/2007/relationships/media" Target="../media/media8.wav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slideLayout" Target="../slideLayouts/slideLayout2.xml"/><Relationship Id="rId5" Type="http://schemas.microsoft.com/office/2007/relationships/media" Target="../media/media13.wav"/><Relationship Id="rId15" Type="http://schemas.openxmlformats.org/officeDocument/2006/relationships/image" Target="../media/image9.png"/><Relationship Id="rId10" Type="http://schemas.openxmlformats.org/officeDocument/2006/relationships/audio" Target="../media/media14.wav"/><Relationship Id="rId4" Type="http://schemas.openxmlformats.org/officeDocument/2006/relationships/audio" Target="../media/media4.wav"/><Relationship Id="rId9" Type="http://schemas.microsoft.com/office/2007/relationships/media" Target="../media/media14.wav"/><Relationship Id="rId1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 | Year 4 | </a:t>
            </a:r>
            <a:r>
              <a:rPr lang="en-GB" sz="800">
                <a:solidFill>
                  <a:schemeClr val="bg1"/>
                </a:solidFill>
                <a:latin typeface="Tuffy" panose="020B0603060100000000" pitchFamily="34" charset="0"/>
              </a:rPr>
              <a:t>What’s the 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Time? | </a:t>
            </a:r>
            <a:r>
              <a:rPr lang="en-GB" sz="800" dirty="0" err="1">
                <a:solidFill>
                  <a:schemeClr val="bg1"/>
                </a:solidFill>
                <a:latin typeface="Tuffy" panose="020B0603060100000000" pitchFamily="34" charset="0"/>
              </a:rPr>
              <a:t>O’Clock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 and Half Past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What’s the Time?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948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 and write a sentence to tell the time</a:t>
            </a:r>
            <a:r>
              <a:rPr lang="en-GB" kern="14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GB" sz="32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and write a sentence to tell the time – o’clock.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say and write a sentence to tell the time – half past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4190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572000" y="2867025"/>
            <a:ext cx="376238" cy="6000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5"/>
          <p:cNvSpPr>
            <a:spLocks noGrp="1"/>
          </p:cNvSpPr>
          <p:nvPr>
            <p:ph type="title"/>
          </p:nvPr>
        </p:nvSpPr>
        <p:spPr>
          <a:xfrm>
            <a:off x="1060913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un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3302" y="55302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6715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190876"/>
            <a:ext cx="609600" cy="609600"/>
          </a:xfrm>
          <a:prstGeom prst="rect">
            <a:avLst/>
          </a:prstGeom>
        </p:spPr>
      </p:pic>
      <p:pic>
        <p:nvPicPr>
          <p:cNvPr id="7" name="Il est une heu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8867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2418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49378" y="3402668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inq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1878" y="3521597"/>
            <a:ext cx="609600" cy="609600"/>
          </a:xfrm>
          <a:prstGeom prst="rect">
            <a:avLst/>
          </a:prstGeom>
        </p:spPr>
      </p:pic>
      <p:pic>
        <p:nvPicPr>
          <p:cNvPr id="7" name="Il est cinq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1878" y="42114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9970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4062714" y="3159889"/>
            <a:ext cx="509285" cy="288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6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dix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2397" y="2999170"/>
            <a:ext cx="609601" cy="609600"/>
          </a:xfrm>
          <a:prstGeom prst="rect">
            <a:avLst/>
          </a:prstGeom>
        </p:spPr>
      </p:pic>
      <p:pic>
        <p:nvPicPr>
          <p:cNvPr id="7" name="Il est dix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2398" y="3755712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58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2418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237908" y="3433049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sept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2629515"/>
            <a:ext cx="609600" cy="609600"/>
          </a:xfrm>
          <a:prstGeom prst="rect">
            <a:avLst/>
          </a:prstGeom>
        </p:spPr>
      </p:pic>
      <p:pic>
        <p:nvPicPr>
          <p:cNvPr id="7" name="Il est sept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4254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8004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1387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6760" y="3410189"/>
            <a:ext cx="437200" cy="53554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atr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58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65791" y="2815829"/>
            <a:ext cx="609600" cy="609600"/>
          </a:xfrm>
          <a:prstGeom prst="rect">
            <a:avLst/>
          </a:prstGeom>
        </p:spPr>
      </p:pic>
      <p:pic>
        <p:nvPicPr>
          <p:cNvPr id="7" name="Il est quatr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65791" y="35215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3902390" y="3291840"/>
            <a:ext cx="674370" cy="137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neuf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5224" y="3050383"/>
            <a:ext cx="609600" cy="609600"/>
          </a:xfrm>
          <a:prstGeom prst="rect">
            <a:avLst/>
          </a:prstGeom>
        </p:spPr>
      </p:pic>
      <p:pic>
        <p:nvPicPr>
          <p:cNvPr id="7" name="Il est neuf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5225" y="3790707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4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9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9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381500" y="2748320"/>
            <a:ext cx="187640" cy="6806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nz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40401" y="2902429"/>
            <a:ext cx="609600" cy="609600"/>
          </a:xfrm>
          <a:prstGeom prst="rect">
            <a:avLst/>
          </a:prstGeom>
        </p:spPr>
      </p:pic>
      <p:pic>
        <p:nvPicPr>
          <p:cNvPr id="9" name="Il est onz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40401" y="35517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1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7455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trois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96409" y="3419891"/>
            <a:ext cx="592811" cy="2453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trois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90532" y="2911997"/>
            <a:ext cx="609601" cy="609600"/>
          </a:xfrm>
          <a:prstGeom prst="rect">
            <a:avLst/>
          </a:prstGeom>
        </p:spPr>
      </p:pic>
      <p:pic>
        <p:nvPicPr>
          <p:cNvPr id="7" name="Il est trois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82142" y="36652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3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Jouons</a:t>
            </a:r>
            <a:r>
              <a:rPr lang="en-GB" sz="4400" b="0" dirty="0"/>
              <a:t> !</a:t>
            </a:r>
            <a:r>
              <a:rPr lang="en-GB" dirty="0"/>
              <a:t/>
            </a:r>
            <a:br>
              <a:rPr lang="en-GB" dirty="0"/>
            </a:br>
            <a:r>
              <a:rPr lang="en-GB" sz="3100" b="0" dirty="0"/>
              <a:t>Let’s Play!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252" y="1959429"/>
            <a:ext cx="2811501" cy="3976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5180" y="1959429"/>
            <a:ext cx="2811501" cy="3976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46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1034380" y="2425442"/>
            <a:ext cx="1519145" cy="1516414"/>
            <a:chOff x="755650" y="1812371"/>
            <a:chExt cx="1815059" cy="18117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650" y="1812371"/>
              <a:ext cx="1815059" cy="1811796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663099" y="2190750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1311266" y="2781227"/>
              <a:ext cx="312629" cy="16504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612044" y="271826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26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42888" y="2733835"/>
              <a:ext cx="350481" cy="28320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752142" y="2425442"/>
            <a:ext cx="1519145" cy="1516414"/>
            <a:chOff x="5042677" y="1805840"/>
            <a:chExt cx="1815059" cy="181179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2677" y="1805840"/>
              <a:ext cx="1815059" cy="1811796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950126" y="271691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>
              <a:off x="5657850" y="2738277"/>
              <a:ext cx="321232" cy="2787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899069" y="271141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2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952575" y="2181438"/>
              <a:ext cx="386769" cy="631769"/>
              <a:chOff x="7952575" y="2181438"/>
              <a:chExt cx="386769" cy="631769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 flipV="1">
                <a:off x="8003632" y="2181438"/>
                <a:ext cx="161" cy="54309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V="1">
                <a:off x="7986962" y="2545555"/>
                <a:ext cx="352382" cy="226979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81663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72921" y="5196700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97032" y="5632325"/>
            <a:ext cx="4940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71" name="Pair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74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huit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quatre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sept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deux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quelle heur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07200"/>
            <a:ext cx="609600" cy="609600"/>
          </a:xfrm>
          <a:prstGeom prst="rect">
            <a:avLst/>
          </a:prstGeom>
        </p:spPr>
      </p:pic>
      <p:pic>
        <p:nvPicPr>
          <p:cNvPr id="12" name="Il est huit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044000"/>
            <a:ext cx="609600" cy="609600"/>
          </a:xfrm>
          <a:prstGeom prst="rect">
            <a:avLst/>
          </a:prstGeom>
        </p:spPr>
      </p:pic>
      <p:pic>
        <p:nvPicPr>
          <p:cNvPr id="15" name="Il est quatre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780800"/>
            <a:ext cx="609600" cy="609600"/>
          </a:xfrm>
          <a:prstGeom prst="rect">
            <a:avLst/>
          </a:prstGeom>
        </p:spPr>
      </p:pic>
      <p:pic>
        <p:nvPicPr>
          <p:cNvPr id="16" name="Il est sept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2573781"/>
            <a:ext cx="609600" cy="609600"/>
          </a:xfrm>
          <a:prstGeom prst="rect">
            <a:avLst/>
          </a:prstGeom>
        </p:spPr>
      </p:pic>
      <p:pic>
        <p:nvPicPr>
          <p:cNvPr id="17" name="Il est deux heure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366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3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6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7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2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66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7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2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034448" y="2425442"/>
            <a:ext cx="1519145" cy="1516414"/>
            <a:chOff x="1034448" y="2555914"/>
            <a:chExt cx="1519145" cy="151641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4448" y="2555914"/>
              <a:ext cx="1519145" cy="1516414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793953" y="2872605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1540811" y="3169199"/>
              <a:ext cx="238752" cy="18048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751222" y="3314120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33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77026" y="2733835"/>
              <a:ext cx="119087" cy="40926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2212" y="2425442"/>
            <a:ext cx="1519145" cy="1516414"/>
            <a:chOff x="4752212" y="2425442"/>
            <a:chExt cx="1519145" cy="151641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52212" y="2425442"/>
              <a:ext cx="1519145" cy="1516414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511648" y="3193578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 flipV="1">
              <a:off x="5424488" y="2890838"/>
              <a:ext cx="90060" cy="33527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468984" y="3183381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9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605576" y="2711098"/>
              <a:ext cx="449108" cy="555274"/>
              <a:chOff x="7605576" y="2711098"/>
              <a:chExt cx="449108" cy="555274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>
                <a:off x="8009321" y="2723281"/>
                <a:ext cx="161" cy="54309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H="1">
                <a:off x="7605576" y="2757432"/>
                <a:ext cx="401491" cy="55775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67761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</a:p>
          <a:p>
            <a:pPr algn="ctr"/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72921" y="5199608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97032" y="5626541"/>
            <a:ext cx="4940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38" name="Pair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1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dix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cinq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onz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huit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quelle heur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434400"/>
            <a:ext cx="609600" cy="609600"/>
          </a:xfrm>
          <a:prstGeom prst="rect">
            <a:avLst/>
          </a:prstGeom>
        </p:spPr>
      </p:pic>
      <p:pic>
        <p:nvPicPr>
          <p:cNvPr id="15" name="Il est dix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171200"/>
            <a:ext cx="609600" cy="609600"/>
          </a:xfrm>
          <a:prstGeom prst="rect">
            <a:avLst/>
          </a:prstGeom>
        </p:spPr>
      </p:pic>
      <p:pic>
        <p:nvPicPr>
          <p:cNvPr id="16" name="Il est cinq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908000"/>
            <a:ext cx="609600" cy="609600"/>
          </a:xfrm>
          <a:prstGeom prst="rect">
            <a:avLst/>
          </a:prstGeom>
        </p:spPr>
      </p:pic>
      <p:pic>
        <p:nvPicPr>
          <p:cNvPr id="17" name="Il est onze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2733927"/>
            <a:ext cx="609600" cy="609600"/>
          </a:xfrm>
          <a:prstGeom prst="rect">
            <a:avLst/>
          </a:prstGeom>
        </p:spPr>
      </p:pic>
      <p:pic>
        <p:nvPicPr>
          <p:cNvPr id="18" name="Il est huit heures et demi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5488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9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7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6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7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47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36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Allez</a:t>
            </a:r>
            <a:r>
              <a:rPr lang="en-GB" sz="4400" b="0" dirty="0"/>
              <a:t>-y !</a:t>
            </a:r>
            <a:r>
              <a:rPr lang="en-GB" dirty="0"/>
              <a:t/>
            </a:r>
            <a:br>
              <a:rPr lang="en-GB" dirty="0"/>
            </a:br>
            <a:r>
              <a:rPr lang="en-GB" sz="3100" b="0" dirty="0"/>
              <a:t>Off You Go!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25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ndividual Work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78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 and write a sentence to tell the time</a:t>
            </a:r>
            <a:r>
              <a:rPr lang="en-GB" kern="14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GB" sz="32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and write a sentence to tell the time – o’clock.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say and write a sentence to tell the time – half past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67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474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1134</TotalTime>
  <Words>306</Words>
  <Application>Microsoft Office PowerPoint</Application>
  <PresentationFormat>On-screen Show (4:3)</PresentationFormat>
  <Paragraphs>56</Paragraphs>
  <Slides>17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Twinkl SemiBold</vt:lpstr>
      <vt:lpstr>Sassoon Infant Rg</vt:lpstr>
      <vt:lpstr>Twinkl</vt:lpstr>
      <vt:lpstr>Times New Roman</vt:lpstr>
      <vt:lpstr>Arial</vt:lpstr>
      <vt:lpstr>Tuffy</vt:lpstr>
      <vt:lpstr>Calibri</vt:lpstr>
      <vt:lpstr>Office Theme</vt:lpstr>
      <vt:lpstr>French</vt:lpstr>
      <vt:lpstr>PowerPoint Presentation</vt:lpstr>
      <vt:lpstr>PowerPoint Presentation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Jouons ! Let’s Play!</vt:lpstr>
      <vt:lpstr>Quelle heure est-il ? What’s The Time?</vt:lpstr>
      <vt:lpstr>Quelle heure est-il ? What’s The Time?</vt:lpstr>
      <vt:lpstr>Allez-y ! Off You Go!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Upham local account</cp:lastModifiedBy>
  <cp:revision>101</cp:revision>
  <dcterms:created xsi:type="dcterms:W3CDTF">2014-10-01T16:09:27Z</dcterms:created>
  <dcterms:modified xsi:type="dcterms:W3CDTF">2020-03-24T17:12:39Z</dcterms:modified>
</cp:coreProperties>
</file>