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0" r:id="rId4"/>
    <p:sldId id="267" r:id="rId5"/>
    <p:sldId id="263" r:id="rId6"/>
    <p:sldId id="258" r:id="rId7"/>
    <p:sldId id="257" r:id="rId8"/>
    <p:sldId id="259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776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82085-941C-4BCC-9F48-90816E191232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CA265-2E91-4F06-930E-FE58C0796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977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82085-941C-4BCC-9F48-90816E191232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CA265-2E91-4F06-930E-FE58C0796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87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82085-941C-4BCC-9F48-90816E191232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CA265-2E91-4F06-930E-FE58C0796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058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82085-941C-4BCC-9F48-90816E191232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CA265-2E91-4F06-930E-FE58C0796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013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82085-941C-4BCC-9F48-90816E191232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CA265-2E91-4F06-930E-FE58C0796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83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82085-941C-4BCC-9F48-90816E191232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CA265-2E91-4F06-930E-FE58C0796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470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82085-941C-4BCC-9F48-90816E191232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CA265-2E91-4F06-930E-FE58C0796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067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82085-941C-4BCC-9F48-90816E191232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CA265-2E91-4F06-930E-FE58C0796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793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82085-941C-4BCC-9F48-90816E191232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CA265-2E91-4F06-930E-FE58C0796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114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82085-941C-4BCC-9F48-90816E191232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CA265-2E91-4F06-930E-FE58C0796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368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82085-941C-4BCC-9F48-90816E191232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CA265-2E91-4F06-930E-FE58C0796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526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100000">
              <a:schemeClr val="accent5"/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D82085-941C-4BCC-9F48-90816E191232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CA265-2E91-4F06-930E-FE58C0796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617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3121" y="2517958"/>
            <a:ext cx="8964488" cy="1470025"/>
          </a:xfrm>
        </p:spPr>
        <p:txBody>
          <a:bodyPr>
            <a:noAutofit/>
          </a:bodyPr>
          <a:lstStyle/>
          <a:p>
            <a:r>
              <a:rPr lang="en-GB" sz="20000" dirty="0">
                <a:solidFill>
                  <a:schemeClr val="bg1"/>
                </a:solidFill>
              </a:rPr>
              <a:t>WEIGHT </a:t>
            </a:r>
          </a:p>
        </p:txBody>
      </p:sp>
    </p:spTree>
    <p:extLst>
      <p:ext uri="{BB962C8B-B14F-4D97-AF65-F5344CB8AC3E}">
        <p14:creationId xmlns:p14="http://schemas.microsoft.com/office/powerpoint/2010/main" val="3913086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0000" dirty="0">
                <a:solidFill>
                  <a:schemeClr val="bg1"/>
                </a:solidFill>
              </a:rPr>
              <a:t>KILOGRAMS   </a:t>
            </a:r>
            <a:r>
              <a:rPr lang="en-GB" sz="10000" dirty="0">
                <a:solidFill>
                  <a:schemeClr val="bg1"/>
                </a:solidFill>
                <a:latin typeface="Comic Sans MS" pitchFamily="66" charset="0"/>
              </a:rPr>
              <a:t>kg</a:t>
            </a:r>
            <a:r>
              <a:rPr lang="en-GB" sz="10000" dirty="0">
                <a:solidFill>
                  <a:schemeClr val="bg1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en-GB" sz="10000" dirty="0">
                <a:solidFill>
                  <a:schemeClr val="bg1"/>
                </a:solidFill>
              </a:rPr>
              <a:t>GRAMS		</a:t>
            </a:r>
            <a:r>
              <a:rPr lang="en-GB" sz="10000" dirty="0">
                <a:solidFill>
                  <a:schemeClr val="bg1"/>
                </a:solidFill>
                <a:latin typeface="Comic Sans MS" pitchFamily="66" charset="0"/>
              </a:rPr>
              <a:t>g</a:t>
            </a:r>
            <a:r>
              <a:rPr lang="en-GB" sz="10000" dirty="0">
                <a:solidFill>
                  <a:schemeClr val="bg1"/>
                </a:solidFill>
              </a:rPr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4639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792" y="221673"/>
            <a:ext cx="2970882" cy="2343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27"/>
          <a:stretch/>
        </p:blipFill>
        <p:spPr bwMode="auto">
          <a:xfrm>
            <a:off x="323529" y="221673"/>
            <a:ext cx="1944216" cy="2887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3" t="16516" r="18908" b="22451"/>
          <a:stretch/>
        </p:blipFill>
        <p:spPr bwMode="auto">
          <a:xfrm>
            <a:off x="299999" y="3375232"/>
            <a:ext cx="4440659" cy="3334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955309"/>
            <a:ext cx="19050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878" y="502414"/>
            <a:ext cx="2756148" cy="2067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674"/>
          <a:stretch/>
        </p:blipFill>
        <p:spPr bwMode="auto">
          <a:xfrm>
            <a:off x="5092452" y="2819936"/>
            <a:ext cx="3932246" cy="2037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49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404664"/>
            <a:ext cx="8784976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60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6000" dirty="0">
                <a:solidFill>
                  <a:schemeClr val="bg1"/>
                </a:solidFill>
              </a:rPr>
              <a:t>1 kg is the same as 1000g </a:t>
            </a:r>
          </a:p>
          <a:p>
            <a:pPr marL="0" indent="0">
              <a:buNone/>
            </a:pPr>
            <a:endParaRPr lang="en-GB" sz="60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6000" dirty="0">
                <a:solidFill>
                  <a:schemeClr val="bg1"/>
                </a:solidFill>
              </a:rPr>
              <a:t>Half a kg is 500g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9728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036496" cy="1143000"/>
          </a:xfrm>
        </p:spPr>
        <p:txBody>
          <a:bodyPr>
            <a:noAutofit/>
          </a:bodyPr>
          <a:lstStyle/>
          <a:p>
            <a:r>
              <a:rPr lang="en-GB" sz="10000" dirty="0">
                <a:solidFill>
                  <a:schemeClr val="bg1"/>
                </a:solidFill>
              </a:rPr>
              <a:t>BALANCE SCALES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6768752" cy="483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648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resources.sparklebox.org.uk/sb1156.pdf - Google Chrome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9" t="11900" r="11784" b="7420"/>
          <a:stretch/>
        </p:blipFill>
        <p:spPr>
          <a:xfrm>
            <a:off x="323528" y="980728"/>
            <a:ext cx="8496944" cy="4734797"/>
          </a:xfrm>
        </p:spPr>
      </p:pic>
    </p:spTree>
    <p:extLst>
      <p:ext uri="{BB962C8B-B14F-4D97-AF65-F5344CB8AC3E}">
        <p14:creationId xmlns:p14="http://schemas.microsoft.com/office/powerpoint/2010/main" val="12176742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resources.sparklebox.org.uk/sb1156.pdf - Google Chrome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64" t="9398" r="10775" b="8046"/>
          <a:stretch/>
        </p:blipFill>
        <p:spPr>
          <a:xfrm>
            <a:off x="395536" y="1052736"/>
            <a:ext cx="8347947" cy="4669191"/>
          </a:xfrm>
        </p:spPr>
      </p:pic>
    </p:spTree>
    <p:extLst>
      <p:ext uri="{BB962C8B-B14F-4D97-AF65-F5344CB8AC3E}">
        <p14:creationId xmlns:p14="http://schemas.microsoft.com/office/powerpoint/2010/main" val="2187834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10000" dirty="0">
                <a:solidFill>
                  <a:schemeClr val="bg1"/>
                </a:solidFill>
              </a:rPr>
              <a:t>Postman Pat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484784"/>
            <a:ext cx="5256584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71070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GB" sz="3600" dirty="0"/>
              <a:t>How much does the bar of chocolate weigh?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49080"/>
            <a:ext cx="2071687" cy="2381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844824"/>
            <a:ext cx="5410256" cy="4714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Up Arrow 3"/>
          <p:cNvSpPr/>
          <p:nvPr/>
        </p:nvSpPr>
        <p:spPr>
          <a:xfrm rot="3813619">
            <a:off x="6589041" y="3048664"/>
            <a:ext cx="504056" cy="1584176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29" y="2047680"/>
            <a:ext cx="2266950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4740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much does the parcel weigh? 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132856"/>
            <a:ext cx="519344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293096"/>
            <a:ext cx="2073275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2" t="13759" r="12604" b="15412"/>
          <a:stretch/>
        </p:blipFill>
        <p:spPr bwMode="auto">
          <a:xfrm>
            <a:off x="443952" y="1988840"/>
            <a:ext cx="2696522" cy="2141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13998">
            <a:off x="4912780" y="3720793"/>
            <a:ext cx="1517650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98029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How much does the 500g weight weigh?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071687"/>
            <a:ext cx="5194300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93594">
            <a:off x="5896755" y="3796174"/>
            <a:ext cx="1627187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225165"/>
            <a:ext cx="2072820" cy="2377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2592288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34252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44</Words>
  <Application>Microsoft Office PowerPoint</Application>
  <PresentationFormat>On-screen Show (4:3)</PresentationFormat>
  <Paragraphs>12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WEIGHT </vt:lpstr>
      <vt:lpstr>PowerPoint Presentation</vt:lpstr>
      <vt:lpstr>PowerPoint Presentation</vt:lpstr>
      <vt:lpstr>PowerPoint Presentation</vt:lpstr>
      <vt:lpstr>BALANCE SCALES </vt:lpstr>
      <vt:lpstr>PowerPoint Presentation</vt:lpstr>
      <vt:lpstr>PowerPoint Presentation</vt:lpstr>
      <vt:lpstr>Postman Pat </vt:lpstr>
      <vt:lpstr>How much does the bar of chocolate weigh?</vt:lpstr>
      <vt:lpstr>How much does the parcel weigh? </vt:lpstr>
      <vt:lpstr>How much does the 500g weight weigh?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WEIGHT</dc:title>
  <dc:creator>Lynds</dc:creator>
  <cp:lastModifiedBy>Ash Sothcott</cp:lastModifiedBy>
  <cp:revision>11</cp:revision>
  <dcterms:created xsi:type="dcterms:W3CDTF">2012-03-26T19:38:17Z</dcterms:created>
  <dcterms:modified xsi:type="dcterms:W3CDTF">2020-05-03T11:04:07Z</dcterms:modified>
</cp:coreProperties>
</file>