
<file path=[Content_Types].xml><?xml version="1.0" encoding="utf-8"?>
<Types xmlns="http://schemas.openxmlformats.org/package/2006/content-types">
  <Default Extension="png" ContentType="image/png"/>
  <Default Extension="emf" ContentType="image/x-emf"/>
  <Default Extension="m4a" ContentType="audio/mp4"/>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94" r:id="rId6"/>
    <p:sldId id="295" r:id="rId7"/>
    <p:sldId id="297" r:id="rId8"/>
    <p:sldId id="298" r:id="rId9"/>
    <p:sldId id="299" r:id="rId10"/>
    <p:sldId id="300" r:id="rId11"/>
    <p:sldId id="301" r:id="rId12"/>
    <p:sldId id="302" r:id="rId13"/>
    <p:sldId id="303" r:id="rId14"/>
    <p:sldId id="304" r:id="rId15"/>
    <p:sldId id="305" r:id="rId16"/>
    <p:sldId id="306" r:id="rId17"/>
    <p:sldId id="307" r:id="rId18"/>
    <p:sldId id="30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Kimber.16" userId="bc683ee8-31f6-4f60-9797-9dae9a828663" providerId="ADAL" clId="{4A365CF9-7FE7-4A1A-84DD-19FF773A68AA}"/>
    <pc:docChg chg="undo custSel addSld delSld modSld">
      <pc:chgData name="R.Kimber.16" userId="bc683ee8-31f6-4f60-9797-9dae9a828663" providerId="ADAL" clId="{4A365CF9-7FE7-4A1A-84DD-19FF773A68AA}" dt="2020-04-29T11:44:15.343" v="3459"/>
      <pc:docMkLst>
        <pc:docMk/>
      </pc:docMkLst>
      <pc:sldChg chg="modSp">
        <pc:chgData name="R.Kimber.16" userId="bc683ee8-31f6-4f60-9797-9dae9a828663" providerId="ADAL" clId="{4A365CF9-7FE7-4A1A-84DD-19FF773A68AA}" dt="2020-04-28T14:50:33.923" v="232" actId="20577"/>
        <pc:sldMkLst>
          <pc:docMk/>
          <pc:sldMk cId="1014822573" sldId="294"/>
        </pc:sldMkLst>
        <pc:spChg chg="mod">
          <ac:chgData name="R.Kimber.16" userId="bc683ee8-31f6-4f60-9797-9dae9a828663" providerId="ADAL" clId="{4A365CF9-7FE7-4A1A-84DD-19FF773A68AA}" dt="2020-04-28T14:50:33.923" v="232" actId="20577"/>
          <ac:spMkLst>
            <pc:docMk/>
            <pc:sldMk cId="1014822573" sldId="294"/>
            <ac:spMk id="2" creationId="{FBFFDA71-B54C-4AAE-8515-9273A9629A24}"/>
          </ac:spMkLst>
        </pc:spChg>
      </pc:sldChg>
      <pc:sldChg chg="addSp modSp new">
        <pc:chgData name="R.Kimber.16" userId="bc683ee8-31f6-4f60-9797-9dae9a828663" providerId="ADAL" clId="{4A365CF9-7FE7-4A1A-84DD-19FF773A68AA}" dt="2020-04-28T15:38:10.045" v="2324" actId="20577"/>
        <pc:sldMkLst>
          <pc:docMk/>
          <pc:sldMk cId="2295945054" sldId="295"/>
        </pc:sldMkLst>
        <pc:spChg chg="add mod">
          <ac:chgData name="R.Kimber.16" userId="bc683ee8-31f6-4f60-9797-9dae9a828663" providerId="ADAL" clId="{4A365CF9-7FE7-4A1A-84DD-19FF773A68AA}" dt="2020-04-28T14:54:18.387" v="447" actId="1076"/>
          <ac:spMkLst>
            <pc:docMk/>
            <pc:sldMk cId="2295945054" sldId="295"/>
            <ac:spMk id="2" creationId="{C36178CF-BBD2-4B74-8A22-582A9F7A68E5}"/>
          </ac:spMkLst>
        </pc:spChg>
        <pc:spChg chg="add mod">
          <ac:chgData name="R.Kimber.16" userId="bc683ee8-31f6-4f60-9797-9dae9a828663" providerId="ADAL" clId="{4A365CF9-7FE7-4A1A-84DD-19FF773A68AA}" dt="2020-04-28T15:38:10.045" v="2324" actId="20577"/>
          <ac:spMkLst>
            <pc:docMk/>
            <pc:sldMk cId="2295945054" sldId="295"/>
            <ac:spMk id="4" creationId="{7326F6E4-4317-482B-9FCD-AEAE663C62DD}"/>
          </ac:spMkLst>
        </pc:spChg>
        <pc:picChg chg="add mod">
          <ac:chgData name="R.Kimber.16" userId="bc683ee8-31f6-4f60-9797-9dae9a828663" providerId="ADAL" clId="{4A365CF9-7FE7-4A1A-84DD-19FF773A68AA}" dt="2020-04-28T14:53:18.084" v="320" actId="1076"/>
          <ac:picMkLst>
            <pc:docMk/>
            <pc:sldMk cId="2295945054" sldId="295"/>
            <ac:picMk id="3" creationId="{F8D7DA2C-EE22-4ACD-820F-9100443320C0}"/>
          </ac:picMkLst>
        </pc:picChg>
      </pc:sldChg>
      <pc:sldChg chg="new del">
        <pc:chgData name="R.Kimber.16" userId="bc683ee8-31f6-4f60-9797-9dae9a828663" providerId="ADAL" clId="{4A365CF9-7FE7-4A1A-84DD-19FF773A68AA}" dt="2020-04-28T15:38:13.521" v="2325" actId="47"/>
        <pc:sldMkLst>
          <pc:docMk/>
          <pc:sldMk cId="3857914092" sldId="296"/>
        </pc:sldMkLst>
      </pc:sldChg>
      <pc:sldChg chg="new del">
        <pc:chgData name="R.Kimber.16" userId="bc683ee8-31f6-4f60-9797-9dae9a828663" providerId="ADAL" clId="{4A365CF9-7FE7-4A1A-84DD-19FF773A68AA}" dt="2020-04-28T14:55:44.316" v="454" actId="680"/>
        <pc:sldMkLst>
          <pc:docMk/>
          <pc:sldMk cId="141223802" sldId="297"/>
        </pc:sldMkLst>
      </pc:sldChg>
      <pc:sldChg chg="new del">
        <pc:chgData name="R.Kimber.16" userId="bc683ee8-31f6-4f60-9797-9dae9a828663" providerId="ADAL" clId="{4A365CF9-7FE7-4A1A-84DD-19FF773A68AA}" dt="2020-04-28T14:55:37.159" v="452" actId="680"/>
        <pc:sldMkLst>
          <pc:docMk/>
          <pc:sldMk cId="431625118" sldId="297"/>
        </pc:sldMkLst>
      </pc:sldChg>
      <pc:sldChg chg="addSp modSp new">
        <pc:chgData name="R.Kimber.16" userId="bc683ee8-31f6-4f60-9797-9dae9a828663" providerId="ADAL" clId="{4A365CF9-7FE7-4A1A-84DD-19FF773A68AA}" dt="2020-04-28T15:04:49.391" v="849" actId="1076"/>
        <pc:sldMkLst>
          <pc:docMk/>
          <pc:sldMk cId="2319070628" sldId="297"/>
        </pc:sldMkLst>
        <pc:spChg chg="mod">
          <ac:chgData name="R.Kimber.16" userId="bc683ee8-31f6-4f60-9797-9dae9a828663" providerId="ADAL" clId="{4A365CF9-7FE7-4A1A-84DD-19FF773A68AA}" dt="2020-04-28T14:57:21.941" v="659" actId="1076"/>
          <ac:spMkLst>
            <pc:docMk/>
            <pc:sldMk cId="2319070628" sldId="297"/>
            <ac:spMk id="2" creationId="{7631F491-B866-4817-AA77-04E3B5413472}"/>
          </ac:spMkLst>
        </pc:spChg>
        <pc:spChg chg="mod">
          <ac:chgData name="R.Kimber.16" userId="bc683ee8-31f6-4f60-9797-9dae9a828663" providerId="ADAL" clId="{4A365CF9-7FE7-4A1A-84DD-19FF773A68AA}" dt="2020-04-28T15:01:35.080" v="776" actId="1076"/>
          <ac:spMkLst>
            <pc:docMk/>
            <pc:sldMk cId="2319070628" sldId="297"/>
            <ac:spMk id="3" creationId="{AB274695-FDFA-43E3-BA90-ED4D5836B632}"/>
          </ac:spMkLst>
        </pc:spChg>
        <pc:spChg chg="add mod">
          <ac:chgData name="R.Kimber.16" userId="bc683ee8-31f6-4f60-9797-9dae9a828663" providerId="ADAL" clId="{4A365CF9-7FE7-4A1A-84DD-19FF773A68AA}" dt="2020-04-28T15:04:40.496" v="846" actId="1076"/>
          <ac:spMkLst>
            <pc:docMk/>
            <pc:sldMk cId="2319070628" sldId="297"/>
            <ac:spMk id="4" creationId="{7E309288-4C78-4A68-AF23-10210EE7DEB0}"/>
          </ac:spMkLst>
        </pc:spChg>
        <pc:spChg chg="add mod">
          <ac:chgData name="R.Kimber.16" userId="bc683ee8-31f6-4f60-9797-9dae9a828663" providerId="ADAL" clId="{4A365CF9-7FE7-4A1A-84DD-19FF773A68AA}" dt="2020-04-28T15:04:28.057" v="842" actId="1076"/>
          <ac:spMkLst>
            <pc:docMk/>
            <pc:sldMk cId="2319070628" sldId="297"/>
            <ac:spMk id="5" creationId="{33C4A251-4CF6-4387-BD2F-1050C3ECD58B}"/>
          </ac:spMkLst>
        </pc:spChg>
        <pc:spChg chg="add mod">
          <ac:chgData name="R.Kimber.16" userId="bc683ee8-31f6-4f60-9797-9dae9a828663" providerId="ADAL" clId="{4A365CF9-7FE7-4A1A-84DD-19FF773A68AA}" dt="2020-04-28T15:04:22.331" v="841" actId="207"/>
          <ac:spMkLst>
            <pc:docMk/>
            <pc:sldMk cId="2319070628" sldId="297"/>
            <ac:spMk id="6" creationId="{44E08AD4-8EEC-4466-9946-B33C6297EBFA}"/>
          </ac:spMkLst>
        </pc:spChg>
        <pc:spChg chg="add mod">
          <ac:chgData name="R.Kimber.16" userId="bc683ee8-31f6-4f60-9797-9dae9a828663" providerId="ADAL" clId="{4A365CF9-7FE7-4A1A-84DD-19FF773A68AA}" dt="2020-04-28T15:04:22.331" v="841" actId="207"/>
          <ac:spMkLst>
            <pc:docMk/>
            <pc:sldMk cId="2319070628" sldId="297"/>
            <ac:spMk id="7" creationId="{18EA8571-04D0-4E0E-84CE-8DE0B8C0B547}"/>
          </ac:spMkLst>
        </pc:spChg>
        <pc:spChg chg="add mod">
          <ac:chgData name="R.Kimber.16" userId="bc683ee8-31f6-4f60-9797-9dae9a828663" providerId="ADAL" clId="{4A365CF9-7FE7-4A1A-84DD-19FF773A68AA}" dt="2020-04-28T15:04:36.193" v="845" actId="1076"/>
          <ac:spMkLst>
            <pc:docMk/>
            <pc:sldMk cId="2319070628" sldId="297"/>
            <ac:spMk id="8" creationId="{2D04DA36-F454-4119-A5E2-E38B7176390F}"/>
          </ac:spMkLst>
        </pc:spChg>
        <pc:spChg chg="add mod">
          <ac:chgData name="R.Kimber.16" userId="bc683ee8-31f6-4f60-9797-9dae9a828663" providerId="ADAL" clId="{4A365CF9-7FE7-4A1A-84DD-19FF773A68AA}" dt="2020-04-28T15:04:22.331" v="841" actId="207"/>
          <ac:spMkLst>
            <pc:docMk/>
            <pc:sldMk cId="2319070628" sldId="297"/>
            <ac:spMk id="9" creationId="{999BC1C1-8B51-4801-91FF-683B563F6B26}"/>
          </ac:spMkLst>
        </pc:spChg>
        <pc:spChg chg="add mod">
          <ac:chgData name="R.Kimber.16" userId="bc683ee8-31f6-4f60-9797-9dae9a828663" providerId="ADAL" clId="{4A365CF9-7FE7-4A1A-84DD-19FF773A68AA}" dt="2020-04-28T15:04:45.596" v="848" actId="1076"/>
          <ac:spMkLst>
            <pc:docMk/>
            <pc:sldMk cId="2319070628" sldId="297"/>
            <ac:spMk id="10" creationId="{57F0D03C-610E-458C-A077-C80FA5F22CB6}"/>
          </ac:spMkLst>
        </pc:spChg>
        <pc:spChg chg="add mod">
          <ac:chgData name="R.Kimber.16" userId="bc683ee8-31f6-4f60-9797-9dae9a828663" providerId="ADAL" clId="{4A365CF9-7FE7-4A1A-84DD-19FF773A68AA}" dt="2020-04-28T15:04:31.609" v="843" actId="1076"/>
          <ac:spMkLst>
            <pc:docMk/>
            <pc:sldMk cId="2319070628" sldId="297"/>
            <ac:spMk id="11" creationId="{60FCBDCF-B8BA-46B2-93B2-054AE010F6AA}"/>
          </ac:spMkLst>
        </pc:spChg>
        <pc:spChg chg="add mod">
          <ac:chgData name="R.Kimber.16" userId="bc683ee8-31f6-4f60-9797-9dae9a828663" providerId="ADAL" clId="{4A365CF9-7FE7-4A1A-84DD-19FF773A68AA}" dt="2020-04-28T15:04:34.140" v="844" actId="1076"/>
          <ac:spMkLst>
            <pc:docMk/>
            <pc:sldMk cId="2319070628" sldId="297"/>
            <ac:spMk id="12" creationId="{91A3FDF6-349E-4F8F-A6FD-93814BB27DE5}"/>
          </ac:spMkLst>
        </pc:spChg>
        <pc:spChg chg="add mod">
          <ac:chgData name="R.Kimber.16" userId="bc683ee8-31f6-4f60-9797-9dae9a828663" providerId="ADAL" clId="{4A365CF9-7FE7-4A1A-84DD-19FF773A68AA}" dt="2020-04-28T15:04:49.391" v="849" actId="1076"/>
          <ac:spMkLst>
            <pc:docMk/>
            <pc:sldMk cId="2319070628" sldId="297"/>
            <ac:spMk id="13" creationId="{0CD939F1-FF37-41CA-986A-DC5C4BC8609B}"/>
          </ac:spMkLst>
        </pc:spChg>
        <pc:spChg chg="add mod">
          <ac:chgData name="R.Kimber.16" userId="bc683ee8-31f6-4f60-9797-9dae9a828663" providerId="ADAL" clId="{4A365CF9-7FE7-4A1A-84DD-19FF773A68AA}" dt="2020-04-28T15:04:43.015" v="847" actId="1076"/>
          <ac:spMkLst>
            <pc:docMk/>
            <pc:sldMk cId="2319070628" sldId="297"/>
            <ac:spMk id="14" creationId="{BA138404-F712-49B0-9DF2-FF14D5A1DC11}"/>
          </ac:spMkLst>
        </pc:spChg>
      </pc:sldChg>
      <pc:sldChg chg="add del">
        <pc:chgData name="R.Kimber.16" userId="bc683ee8-31f6-4f60-9797-9dae9a828663" providerId="ADAL" clId="{4A365CF9-7FE7-4A1A-84DD-19FF773A68AA}" dt="2020-04-28T14:55:33.367" v="450"/>
        <pc:sldMkLst>
          <pc:docMk/>
          <pc:sldMk cId="3532550242" sldId="297"/>
        </pc:sldMkLst>
      </pc:sldChg>
      <pc:sldChg chg="new del">
        <pc:chgData name="R.Kimber.16" userId="bc683ee8-31f6-4f60-9797-9dae9a828663" providerId="ADAL" clId="{4A365CF9-7FE7-4A1A-84DD-19FF773A68AA}" dt="2020-04-28T15:05:36.350" v="851" actId="680"/>
        <pc:sldMkLst>
          <pc:docMk/>
          <pc:sldMk cId="990681999" sldId="298"/>
        </pc:sldMkLst>
      </pc:sldChg>
      <pc:sldChg chg="addSp delSp modSp new modAnim">
        <pc:chgData name="R.Kimber.16" userId="bc683ee8-31f6-4f60-9797-9dae9a828663" providerId="ADAL" clId="{4A365CF9-7FE7-4A1A-84DD-19FF773A68AA}" dt="2020-04-28T15:08:59.174" v="1097"/>
        <pc:sldMkLst>
          <pc:docMk/>
          <pc:sldMk cId="1317283315" sldId="298"/>
        </pc:sldMkLst>
        <pc:spChg chg="mod">
          <ac:chgData name="R.Kimber.16" userId="bc683ee8-31f6-4f60-9797-9dae9a828663" providerId="ADAL" clId="{4A365CF9-7FE7-4A1A-84DD-19FF773A68AA}" dt="2020-04-28T15:06:03.921" v="895" actId="1076"/>
          <ac:spMkLst>
            <pc:docMk/>
            <pc:sldMk cId="1317283315" sldId="298"/>
            <ac:spMk id="2" creationId="{89804176-7498-4AE2-8D04-B454177B98D2}"/>
          </ac:spMkLst>
        </pc:spChg>
        <pc:spChg chg="del">
          <ac:chgData name="R.Kimber.16" userId="bc683ee8-31f6-4f60-9797-9dae9a828663" providerId="ADAL" clId="{4A365CF9-7FE7-4A1A-84DD-19FF773A68AA}" dt="2020-04-28T15:06:06.245" v="896" actId="478"/>
          <ac:spMkLst>
            <pc:docMk/>
            <pc:sldMk cId="1317283315" sldId="298"/>
            <ac:spMk id="3" creationId="{9E5A35D8-3EB4-4CFC-82FD-525A649ED2E8}"/>
          </ac:spMkLst>
        </pc:spChg>
        <pc:spChg chg="add mod">
          <ac:chgData name="R.Kimber.16" userId="bc683ee8-31f6-4f60-9797-9dae9a828663" providerId="ADAL" clId="{4A365CF9-7FE7-4A1A-84DD-19FF773A68AA}" dt="2020-04-28T15:07:20.946" v="937" actId="1037"/>
          <ac:spMkLst>
            <pc:docMk/>
            <pc:sldMk cId="1317283315" sldId="298"/>
            <ac:spMk id="4" creationId="{76A72DBB-0EE5-436A-A48A-19C11EC7D5A2}"/>
          </ac:spMkLst>
        </pc:spChg>
        <pc:spChg chg="add mod">
          <ac:chgData name="R.Kimber.16" userId="bc683ee8-31f6-4f60-9797-9dae9a828663" providerId="ADAL" clId="{4A365CF9-7FE7-4A1A-84DD-19FF773A68AA}" dt="2020-04-28T15:07:16.062" v="935" actId="1037"/>
          <ac:spMkLst>
            <pc:docMk/>
            <pc:sldMk cId="1317283315" sldId="298"/>
            <ac:spMk id="5" creationId="{159FA917-CCAA-49CF-AB18-B9B122878771}"/>
          </ac:spMkLst>
        </pc:spChg>
        <pc:spChg chg="add mod">
          <ac:chgData name="R.Kimber.16" userId="bc683ee8-31f6-4f60-9797-9dae9a828663" providerId="ADAL" clId="{4A365CF9-7FE7-4A1A-84DD-19FF773A68AA}" dt="2020-04-28T15:07:16.062" v="935" actId="1037"/>
          <ac:spMkLst>
            <pc:docMk/>
            <pc:sldMk cId="1317283315" sldId="298"/>
            <ac:spMk id="6" creationId="{040E5CEE-033E-4591-9C69-1F4FD5D5B335}"/>
          </ac:spMkLst>
        </pc:spChg>
        <pc:spChg chg="add mod">
          <ac:chgData name="R.Kimber.16" userId="bc683ee8-31f6-4f60-9797-9dae9a828663" providerId="ADAL" clId="{4A365CF9-7FE7-4A1A-84DD-19FF773A68AA}" dt="2020-04-28T15:07:16.062" v="935" actId="1037"/>
          <ac:spMkLst>
            <pc:docMk/>
            <pc:sldMk cId="1317283315" sldId="298"/>
            <ac:spMk id="7" creationId="{50E09595-56E2-49A7-8558-FCC8A3028F3F}"/>
          </ac:spMkLst>
        </pc:spChg>
        <pc:spChg chg="add mod">
          <ac:chgData name="R.Kimber.16" userId="bc683ee8-31f6-4f60-9797-9dae9a828663" providerId="ADAL" clId="{4A365CF9-7FE7-4A1A-84DD-19FF773A68AA}" dt="2020-04-28T15:07:16.062" v="935" actId="1037"/>
          <ac:spMkLst>
            <pc:docMk/>
            <pc:sldMk cId="1317283315" sldId="298"/>
            <ac:spMk id="8" creationId="{95F4B04D-DFDF-4A2F-9228-72D7127D41F7}"/>
          </ac:spMkLst>
        </pc:spChg>
        <pc:spChg chg="add mod">
          <ac:chgData name="R.Kimber.16" userId="bc683ee8-31f6-4f60-9797-9dae9a828663" providerId="ADAL" clId="{4A365CF9-7FE7-4A1A-84DD-19FF773A68AA}" dt="2020-04-28T15:07:16.062" v="935" actId="1037"/>
          <ac:spMkLst>
            <pc:docMk/>
            <pc:sldMk cId="1317283315" sldId="298"/>
            <ac:spMk id="9" creationId="{9D96A776-4C23-49C1-AEA5-CDCFD5BD0717}"/>
          </ac:spMkLst>
        </pc:spChg>
        <pc:spChg chg="add mod">
          <ac:chgData name="R.Kimber.16" userId="bc683ee8-31f6-4f60-9797-9dae9a828663" providerId="ADAL" clId="{4A365CF9-7FE7-4A1A-84DD-19FF773A68AA}" dt="2020-04-28T15:07:16.062" v="935" actId="1037"/>
          <ac:spMkLst>
            <pc:docMk/>
            <pc:sldMk cId="1317283315" sldId="298"/>
            <ac:spMk id="10" creationId="{5254C1B0-3B13-4F4F-A44E-A69C7BEF80B3}"/>
          </ac:spMkLst>
        </pc:spChg>
        <pc:spChg chg="add mod">
          <ac:chgData name="R.Kimber.16" userId="bc683ee8-31f6-4f60-9797-9dae9a828663" providerId="ADAL" clId="{4A365CF9-7FE7-4A1A-84DD-19FF773A68AA}" dt="2020-04-28T15:07:16.062" v="935" actId="1037"/>
          <ac:spMkLst>
            <pc:docMk/>
            <pc:sldMk cId="1317283315" sldId="298"/>
            <ac:spMk id="11" creationId="{B449FFCF-3598-411E-853D-4A8CCB829943}"/>
          </ac:spMkLst>
        </pc:spChg>
        <pc:spChg chg="add mod">
          <ac:chgData name="R.Kimber.16" userId="bc683ee8-31f6-4f60-9797-9dae9a828663" providerId="ADAL" clId="{4A365CF9-7FE7-4A1A-84DD-19FF773A68AA}" dt="2020-04-28T15:07:33.854" v="982" actId="1038"/>
          <ac:spMkLst>
            <pc:docMk/>
            <pc:sldMk cId="1317283315" sldId="298"/>
            <ac:spMk id="12" creationId="{6F307677-4E6C-4964-82B0-451482D5C273}"/>
          </ac:spMkLst>
        </pc:spChg>
        <pc:spChg chg="add mod">
          <ac:chgData name="R.Kimber.16" userId="bc683ee8-31f6-4f60-9797-9dae9a828663" providerId="ADAL" clId="{4A365CF9-7FE7-4A1A-84DD-19FF773A68AA}" dt="2020-04-28T15:07:30.927" v="974" actId="1038"/>
          <ac:spMkLst>
            <pc:docMk/>
            <pc:sldMk cId="1317283315" sldId="298"/>
            <ac:spMk id="13" creationId="{5F7479BD-DE77-459D-B8F1-CD46374788B6}"/>
          </ac:spMkLst>
        </pc:spChg>
        <pc:spChg chg="add mod">
          <ac:chgData name="R.Kimber.16" userId="bc683ee8-31f6-4f60-9797-9dae9a828663" providerId="ADAL" clId="{4A365CF9-7FE7-4A1A-84DD-19FF773A68AA}" dt="2020-04-28T15:07:27.427" v="962" actId="1038"/>
          <ac:spMkLst>
            <pc:docMk/>
            <pc:sldMk cId="1317283315" sldId="298"/>
            <ac:spMk id="14" creationId="{4DFDDBB3-F8A7-42B5-A685-E689936BF26D}"/>
          </ac:spMkLst>
        </pc:spChg>
        <pc:spChg chg="add mod">
          <ac:chgData name="R.Kimber.16" userId="bc683ee8-31f6-4f60-9797-9dae9a828663" providerId="ADAL" clId="{4A365CF9-7FE7-4A1A-84DD-19FF773A68AA}" dt="2020-04-28T15:08:18.021" v="1086" actId="1076"/>
          <ac:spMkLst>
            <pc:docMk/>
            <pc:sldMk cId="1317283315" sldId="298"/>
            <ac:spMk id="15" creationId="{068F8239-21F6-4229-B938-8CE6681F473F}"/>
          </ac:spMkLst>
        </pc:spChg>
      </pc:sldChg>
      <pc:sldChg chg="new del">
        <pc:chgData name="R.Kimber.16" userId="bc683ee8-31f6-4f60-9797-9dae9a828663" providerId="ADAL" clId="{4A365CF9-7FE7-4A1A-84DD-19FF773A68AA}" dt="2020-04-28T15:12:39.758" v="1099" actId="680"/>
        <pc:sldMkLst>
          <pc:docMk/>
          <pc:sldMk cId="143276186" sldId="299"/>
        </pc:sldMkLst>
      </pc:sldChg>
      <pc:sldChg chg="addSp modSp new modAnim">
        <pc:chgData name="R.Kimber.16" userId="bc683ee8-31f6-4f60-9797-9dae9a828663" providerId="ADAL" clId="{4A365CF9-7FE7-4A1A-84DD-19FF773A68AA}" dt="2020-04-28T16:02:57.963" v="3214"/>
        <pc:sldMkLst>
          <pc:docMk/>
          <pc:sldMk cId="186498774" sldId="299"/>
        </pc:sldMkLst>
        <pc:spChg chg="mod">
          <ac:chgData name="R.Kimber.16" userId="bc683ee8-31f6-4f60-9797-9dae9a828663" providerId="ADAL" clId="{4A365CF9-7FE7-4A1A-84DD-19FF773A68AA}" dt="2020-04-28T15:21:25.046" v="1485" actId="1076"/>
          <ac:spMkLst>
            <pc:docMk/>
            <pc:sldMk cId="186498774" sldId="299"/>
            <ac:spMk id="2" creationId="{A6B734B6-D30A-49DC-BDB7-3118E4E9ADEC}"/>
          </ac:spMkLst>
        </pc:spChg>
        <pc:spChg chg="mod">
          <ac:chgData name="R.Kimber.16" userId="bc683ee8-31f6-4f60-9797-9dae9a828663" providerId="ADAL" clId="{4A365CF9-7FE7-4A1A-84DD-19FF773A68AA}" dt="2020-04-28T15:20:18.654" v="1466" actId="1076"/>
          <ac:spMkLst>
            <pc:docMk/>
            <pc:sldMk cId="186498774" sldId="299"/>
            <ac:spMk id="3" creationId="{DFBD7AA3-63AA-42F5-BB1B-56F245F2AB5A}"/>
          </ac:spMkLst>
        </pc:spChg>
        <pc:spChg chg="add mod">
          <ac:chgData name="R.Kimber.16" userId="bc683ee8-31f6-4f60-9797-9dae9a828663" providerId="ADAL" clId="{4A365CF9-7FE7-4A1A-84DD-19FF773A68AA}" dt="2020-04-28T15:20:36.264" v="1471" actId="1076"/>
          <ac:spMkLst>
            <pc:docMk/>
            <pc:sldMk cId="186498774" sldId="299"/>
            <ac:spMk id="5" creationId="{F545F557-AD86-4C4D-A7CD-FEAE7DC75F2C}"/>
          </ac:spMkLst>
        </pc:spChg>
        <pc:spChg chg="add mod">
          <ac:chgData name="R.Kimber.16" userId="bc683ee8-31f6-4f60-9797-9dae9a828663" providerId="ADAL" clId="{4A365CF9-7FE7-4A1A-84DD-19FF773A68AA}" dt="2020-04-28T15:20:29.425" v="1469" actId="1076"/>
          <ac:spMkLst>
            <pc:docMk/>
            <pc:sldMk cId="186498774" sldId="299"/>
            <ac:spMk id="7" creationId="{13766370-D9DC-4EE4-8B11-1D8F2FE89C89}"/>
          </ac:spMkLst>
        </pc:spChg>
        <pc:spChg chg="add mod">
          <ac:chgData name="R.Kimber.16" userId="bc683ee8-31f6-4f60-9797-9dae9a828663" providerId="ADAL" clId="{4A365CF9-7FE7-4A1A-84DD-19FF773A68AA}" dt="2020-04-28T15:22:52.741" v="1645" actId="1076"/>
          <ac:spMkLst>
            <pc:docMk/>
            <pc:sldMk cId="186498774" sldId="299"/>
            <ac:spMk id="8" creationId="{F8CCF7B0-AE03-44B4-9A8F-C99CB5F13689}"/>
          </ac:spMkLst>
        </pc:spChg>
        <pc:graphicFrameChg chg="add mod">
          <ac:chgData name="R.Kimber.16" userId="bc683ee8-31f6-4f60-9797-9dae9a828663" providerId="ADAL" clId="{4A365CF9-7FE7-4A1A-84DD-19FF773A68AA}" dt="2020-04-28T15:20:25.850" v="1468" actId="1076"/>
          <ac:graphicFrameMkLst>
            <pc:docMk/>
            <pc:sldMk cId="186498774" sldId="299"/>
            <ac:graphicFrameMk id="6" creationId="{F43FAE4A-B7CE-44C7-BEF1-9FCB94D20E98}"/>
          </ac:graphicFrameMkLst>
        </pc:graphicFrameChg>
        <pc:picChg chg="add mod">
          <ac:chgData name="R.Kimber.16" userId="bc683ee8-31f6-4f60-9797-9dae9a828663" providerId="ADAL" clId="{4A365CF9-7FE7-4A1A-84DD-19FF773A68AA}" dt="2020-04-28T15:20:32.341" v="1470" actId="1076"/>
          <ac:picMkLst>
            <pc:docMk/>
            <pc:sldMk cId="186498774" sldId="299"/>
            <ac:picMk id="4" creationId="{9B4B1E16-295D-41FA-8B83-FE8C60FEB929}"/>
          </ac:picMkLst>
        </pc:picChg>
      </pc:sldChg>
      <pc:sldChg chg="addSp modSp new">
        <pc:chgData name="R.Kimber.16" userId="bc683ee8-31f6-4f60-9797-9dae9a828663" providerId="ADAL" clId="{4A365CF9-7FE7-4A1A-84DD-19FF773A68AA}" dt="2020-04-28T15:25:26.737" v="1975" actId="167"/>
        <pc:sldMkLst>
          <pc:docMk/>
          <pc:sldMk cId="1855346982" sldId="300"/>
        </pc:sldMkLst>
        <pc:spChg chg="mod">
          <ac:chgData name="R.Kimber.16" userId="bc683ee8-31f6-4f60-9797-9dae9a828663" providerId="ADAL" clId="{4A365CF9-7FE7-4A1A-84DD-19FF773A68AA}" dt="2020-04-28T15:24:39.958" v="1945" actId="122"/>
          <ac:spMkLst>
            <pc:docMk/>
            <pc:sldMk cId="1855346982" sldId="300"/>
            <ac:spMk id="2" creationId="{89783FD6-C91E-41AD-9987-C5E96839EC3E}"/>
          </ac:spMkLst>
        </pc:spChg>
        <pc:spChg chg="mod">
          <ac:chgData name="R.Kimber.16" userId="bc683ee8-31f6-4f60-9797-9dae9a828663" providerId="ADAL" clId="{4A365CF9-7FE7-4A1A-84DD-19FF773A68AA}" dt="2020-04-28T15:25:07.014" v="1972" actId="20577"/>
          <ac:spMkLst>
            <pc:docMk/>
            <pc:sldMk cId="1855346982" sldId="300"/>
            <ac:spMk id="3" creationId="{1FD22D10-2F6A-4E3C-BDC6-4A2F1ADC157E}"/>
          </ac:spMkLst>
        </pc:spChg>
        <pc:spChg chg="add mod ord">
          <ac:chgData name="R.Kimber.16" userId="bc683ee8-31f6-4f60-9797-9dae9a828663" providerId="ADAL" clId="{4A365CF9-7FE7-4A1A-84DD-19FF773A68AA}" dt="2020-04-28T15:25:26.737" v="1975" actId="167"/>
          <ac:spMkLst>
            <pc:docMk/>
            <pc:sldMk cId="1855346982" sldId="300"/>
            <ac:spMk id="4" creationId="{2712CFC0-AAA4-4436-9CEA-9D0E4F7E56E4}"/>
          </ac:spMkLst>
        </pc:spChg>
      </pc:sldChg>
      <pc:sldChg chg="add del">
        <pc:chgData name="R.Kimber.16" userId="bc683ee8-31f6-4f60-9797-9dae9a828663" providerId="ADAL" clId="{4A365CF9-7FE7-4A1A-84DD-19FF773A68AA}" dt="2020-04-28T15:25:52.198" v="1977"/>
        <pc:sldMkLst>
          <pc:docMk/>
          <pc:sldMk cId="1550191362" sldId="301"/>
        </pc:sldMkLst>
      </pc:sldChg>
      <pc:sldChg chg="addSp modSp new modAnim">
        <pc:chgData name="R.Kimber.16" userId="bc683ee8-31f6-4f60-9797-9dae9a828663" providerId="ADAL" clId="{4A365CF9-7FE7-4A1A-84DD-19FF773A68AA}" dt="2020-04-28T15:35:04.968" v="2096"/>
        <pc:sldMkLst>
          <pc:docMk/>
          <pc:sldMk cId="3691895742" sldId="301"/>
        </pc:sldMkLst>
        <pc:spChg chg="mod">
          <ac:chgData name="R.Kimber.16" userId="bc683ee8-31f6-4f60-9797-9dae9a828663" providerId="ADAL" clId="{4A365CF9-7FE7-4A1A-84DD-19FF773A68AA}" dt="2020-04-28T15:26:45.253" v="2016" actId="2711"/>
          <ac:spMkLst>
            <pc:docMk/>
            <pc:sldMk cId="3691895742" sldId="301"/>
            <ac:spMk id="2" creationId="{C8035B57-77AB-43DA-90EE-FBA0EBBB4DA9}"/>
          </ac:spMkLst>
        </pc:spChg>
        <pc:spChg chg="mod">
          <ac:chgData name="R.Kimber.16" userId="bc683ee8-31f6-4f60-9797-9dae9a828663" providerId="ADAL" clId="{4A365CF9-7FE7-4A1A-84DD-19FF773A68AA}" dt="2020-04-28T15:34:13.500" v="2089" actId="14100"/>
          <ac:spMkLst>
            <pc:docMk/>
            <pc:sldMk cId="3691895742" sldId="301"/>
            <ac:spMk id="3" creationId="{B0B7F336-88C5-4D78-B7AA-AF22190736A4}"/>
          </ac:spMkLst>
        </pc:spChg>
        <pc:spChg chg="add mod">
          <ac:chgData name="R.Kimber.16" userId="bc683ee8-31f6-4f60-9797-9dae9a828663" providerId="ADAL" clId="{4A365CF9-7FE7-4A1A-84DD-19FF773A68AA}" dt="2020-04-28T15:26:29.047" v="2013" actId="1076"/>
          <ac:spMkLst>
            <pc:docMk/>
            <pc:sldMk cId="3691895742" sldId="301"/>
            <ac:spMk id="5" creationId="{2DC517C2-6476-476E-9E56-F08B24E43E17}"/>
          </ac:spMkLst>
        </pc:spChg>
        <pc:spChg chg="add mod">
          <ac:chgData name="R.Kimber.16" userId="bc683ee8-31f6-4f60-9797-9dae9a828663" providerId="ADAL" clId="{4A365CF9-7FE7-4A1A-84DD-19FF773A68AA}" dt="2020-04-28T15:28:14.311" v="2038" actId="1076"/>
          <ac:spMkLst>
            <pc:docMk/>
            <pc:sldMk cId="3691895742" sldId="301"/>
            <ac:spMk id="7" creationId="{81188754-44C2-4CF7-B360-45C6C364ED63}"/>
          </ac:spMkLst>
        </pc:spChg>
        <pc:graphicFrameChg chg="add mod">
          <ac:chgData name="R.Kimber.16" userId="bc683ee8-31f6-4f60-9797-9dae9a828663" providerId="ADAL" clId="{4A365CF9-7FE7-4A1A-84DD-19FF773A68AA}" dt="2020-04-28T15:26:25.081" v="2012" actId="1076"/>
          <ac:graphicFrameMkLst>
            <pc:docMk/>
            <pc:sldMk cId="3691895742" sldId="301"/>
            <ac:graphicFrameMk id="4" creationId="{B4624495-2054-4DB9-842A-952A44B30B2D}"/>
          </ac:graphicFrameMkLst>
        </pc:graphicFrameChg>
        <pc:picChg chg="add mod">
          <ac:chgData name="R.Kimber.16" userId="bc683ee8-31f6-4f60-9797-9dae9a828663" providerId="ADAL" clId="{4A365CF9-7FE7-4A1A-84DD-19FF773A68AA}" dt="2020-04-28T15:28:14.311" v="2038" actId="1076"/>
          <ac:picMkLst>
            <pc:docMk/>
            <pc:sldMk cId="3691895742" sldId="301"/>
            <ac:picMk id="6" creationId="{CCB54819-6DAF-4241-BA35-AE52868F6005}"/>
          </ac:picMkLst>
        </pc:picChg>
      </pc:sldChg>
      <pc:sldChg chg="addSp delSp modSp add delAnim modAnim">
        <pc:chgData name="R.Kimber.16" userId="bc683ee8-31f6-4f60-9797-9dae9a828663" providerId="ADAL" clId="{4A365CF9-7FE7-4A1A-84DD-19FF773A68AA}" dt="2020-04-28T15:36:17.930" v="2111" actId="115"/>
        <pc:sldMkLst>
          <pc:docMk/>
          <pc:sldMk cId="1960278458" sldId="302"/>
        </pc:sldMkLst>
        <pc:spChg chg="mod">
          <ac:chgData name="R.Kimber.16" userId="bc683ee8-31f6-4f60-9797-9dae9a828663" providerId="ADAL" clId="{4A365CF9-7FE7-4A1A-84DD-19FF773A68AA}" dt="2020-04-28T15:33:51.591" v="2086" actId="1076"/>
          <ac:spMkLst>
            <pc:docMk/>
            <pc:sldMk cId="1960278458" sldId="302"/>
            <ac:spMk id="2" creationId="{C8035B57-77AB-43DA-90EE-FBA0EBBB4DA9}"/>
          </ac:spMkLst>
        </pc:spChg>
        <pc:spChg chg="mod">
          <ac:chgData name="R.Kimber.16" userId="bc683ee8-31f6-4f60-9797-9dae9a828663" providerId="ADAL" clId="{4A365CF9-7FE7-4A1A-84DD-19FF773A68AA}" dt="2020-04-28T15:27:15.798" v="2026" actId="14100"/>
          <ac:spMkLst>
            <pc:docMk/>
            <pc:sldMk cId="1960278458" sldId="302"/>
            <ac:spMk id="3" creationId="{B0B7F336-88C5-4D78-B7AA-AF22190736A4}"/>
          </ac:spMkLst>
        </pc:spChg>
        <pc:spChg chg="del">
          <ac:chgData name="R.Kimber.16" userId="bc683ee8-31f6-4f60-9797-9dae9a828663" providerId="ADAL" clId="{4A365CF9-7FE7-4A1A-84DD-19FF773A68AA}" dt="2020-04-28T15:27:17.752" v="2027" actId="478"/>
          <ac:spMkLst>
            <pc:docMk/>
            <pc:sldMk cId="1960278458" sldId="302"/>
            <ac:spMk id="5" creationId="{2DC517C2-6476-476E-9E56-F08B24E43E17}"/>
          </ac:spMkLst>
        </pc:spChg>
        <pc:spChg chg="add mod">
          <ac:chgData name="R.Kimber.16" userId="bc683ee8-31f6-4f60-9797-9dae9a828663" providerId="ADAL" clId="{4A365CF9-7FE7-4A1A-84DD-19FF773A68AA}" dt="2020-04-28T15:32:49.267" v="2064" actId="1076"/>
          <ac:spMkLst>
            <pc:docMk/>
            <pc:sldMk cId="1960278458" sldId="302"/>
            <ac:spMk id="7" creationId="{4DFA9319-7A96-4C06-8FB6-A14A8ACE09FE}"/>
          </ac:spMkLst>
        </pc:spChg>
        <pc:spChg chg="add mod">
          <ac:chgData name="R.Kimber.16" userId="bc683ee8-31f6-4f60-9797-9dae9a828663" providerId="ADAL" clId="{4A365CF9-7FE7-4A1A-84DD-19FF773A68AA}" dt="2020-04-28T15:33:05.561" v="2069" actId="1076"/>
          <ac:spMkLst>
            <pc:docMk/>
            <pc:sldMk cId="1960278458" sldId="302"/>
            <ac:spMk id="9" creationId="{158B1F0F-765B-4AFA-B2A1-FAB5AE6FDCD1}"/>
          </ac:spMkLst>
        </pc:spChg>
        <pc:spChg chg="add del mod">
          <ac:chgData name="R.Kimber.16" userId="bc683ee8-31f6-4f60-9797-9dae9a828663" providerId="ADAL" clId="{4A365CF9-7FE7-4A1A-84DD-19FF773A68AA}" dt="2020-04-28T15:32:45.898" v="2063" actId="478"/>
          <ac:spMkLst>
            <pc:docMk/>
            <pc:sldMk cId="1960278458" sldId="302"/>
            <ac:spMk id="10" creationId="{FFDC34CD-3E97-465A-B817-12CB35F30586}"/>
          </ac:spMkLst>
        </pc:spChg>
        <pc:spChg chg="add mod">
          <ac:chgData name="R.Kimber.16" userId="bc683ee8-31f6-4f60-9797-9dae9a828663" providerId="ADAL" clId="{4A365CF9-7FE7-4A1A-84DD-19FF773A68AA}" dt="2020-04-28T15:29:34.062" v="2054" actId="115"/>
          <ac:spMkLst>
            <pc:docMk/>
            <pc:sldMk cId="1960278458" sldId="302"/>
            <ac:spMk id="11" creationId="{2C14AF22-F54E-4CCE-899D-C067380B4FE4}"/>
          </ac:spMkLst>
        </pc:spChg>
        <pc:spChg chg="add mod">
          <ac:chgData name="R.Kimber.16" userId="bc683ee8-31f6-4f60-9797-9dae9a828663" providerId="ADAL" clId="{4A365CF9-7FE7-4A1A-84DD-19FF773A68AA}" dt="2020-04-28T15:36:17.930" v="2111" actId="115"/>
          <ac:spMkLst>
            <pc:docMk/>
            <pc:sldMk cId="1960278458" sldId="302"/>
            <ac:spMk id="13" creationId="{85B8DB67-DB5C-43FD-83B9-7A92F4B34909}"/>
          </ac:spMkLst>
        </pc:spChg>
        <pc:spChg chg="add mod">
          <ac:chgData name="R.Kimber.16" userId="bc683ee8-31f6-4f60-9797-9dae9a828663" providerId="ADAL" clId="{4A365CF9-7FE7-4A1A-84DD-19FF773A68AA}" dt="2020-04-28T15:36:15.177" v="2110" actId="115"/>
          <ac:spMkLst>
            <pc:docMk/>
            <pc:sldMk cId="1960278458" sldId="302"/>
            <ac:spMk id="15" creationId="{EAE802A8-0927-4007-9F94-60B94CC32802}"/>
          </ac:spMkLst>
        </pc:spChg>
        <pc:spChg chg="add mod">
          <ac:chgData name="R.Kimber.16" userId="bc683ee8-31f6-4f60-9797-9dae9a828663" providerId="ADAL" clId="{4A365CF9-7FE7-4A1A-84DD-19FF773A68AA}" dt="2020-04-28T15:36:10.933" v="2109" actId="115"/>
          <ac:spMkLst>
            <pc:docMk/>
            <pc:sldMk cId="1960278458" sldId="302"/>
            <ac:spMk id="17" creationId="{02A0D3E8-FC29-41CB-98C1-023792B1F336}"/>
          </ac:spMkLst>
        </pc:spChg>
        <pc:graphicFrameChg chg="del">
          <ac:chgData name="R.Kimber.16" userId="bc683ee8-31f6-4f60-9797-9dae9a828663" providerId="ADAL" clId="{4A365CF9-7FE7-4A1A-84DD-19FF773A68AA}" dt="2020-04-28T15:27:18.895" v="2028" actId="478"/>
          <ac:graphicFrameMkLst>
            <pc:docMk/>
            <pc:sldMk cId="1960278458" sldId="302"/>
            <ac:graphicFrameMk id="4" creationId="{B4624495-2054-4DB9-842A-952A44B30B2D}"/>
          </ac:graphicFrameMkLst>
        </pc:graphicFrameChg>
        <pc:picChg chg="add mod">
          <ac:chgData name="R.Kimber.16" userId="bc683ee8-31f6-4f60-9797-9dae9a828663" providerId="ADAL" clId="{4A365CF9-7FE7-4A1A-84DD-19FF773A68AA}" dt="2020-04-28T15:32:49.267" v="2064" actId="1076"/>
          <ac:picMkLst>
            <pc:docMk/>
            <pc:sldMk cId="1960278458" sldId="302"/>
            <ac:picMk id="6" creationId="{34944760-E91A-4E4A-945B-737DA6C06A2D}"/>
          </ac:picMkLst>
        </pc:picChg>
        <pc:picChg chg="add mod">
          <ac:chgData name="R.Kimber.16" userId="bc683ee8-31f6-4f60-9797-9dae9a828663" providerId="ADAL" clId="{4A365CF9-7FE7-4A1A-84DD-19FF773A68AA}" dt="2020-04-28T15:33:05.561" v="2069" actId="1076"/>
          <ac:picMkLst>
            <pc:docMk/>
            <pc:sldMk cId="1960278458" sldId="302"/>
            <ac:picMk id="8" creationId="{84356162-ABDE-4529-8C9B-33D14DAFC4A2}"/>
          </ac:picMkLst>
        </pc:picChg>
        <pc:picChg chg="add mod">
          <ac:chgData name="R.Kimber.16" userId="bc683ee8-31f6-4f60-9797-9dae9a828663" providerId="ADAL" clId="{4A365CF9-7FE7-4A1A-84DD-19FF773A68AA}" dt="2020-04-28T15:29:24.129" v="2052" actId="1076"/>
          <ac:picMkLst>
            <pc:docMk/>
            <pc:sldMk cId="1960278458" sldId="302"/>
            <ac:picMk id="12" creationId="{643EB2F5-6D90-425C-8CB3-EE9E59B37C85}"/>
          </ac:picMkLst>
        </pc:picChg>
        <pc:picChg chg="add mod">
          <ac:chgData name="R.Kimber.16" userId="bc683ee8-31f6-4f60-9797-9dae9a828663" providerId="ADAL" clId="{4A365CF9-7FE7-4A1A-84DD-19FF773A68AA}" dt="2020-04-28T15:33:11.879" v="2071" actId="1076"/>
          <ac:picMkLst>
            <pc:docMk/>
            <pc:sldMk cId="1960278458" sldId="302"/>
            <ac:picMk id="14" creationId="{B451EB3D-8011-4ED4-BA30-2E95067AA38C}"/>
          </ac:picMkLst>
        </pc:picChg>
        <pc:picChg chg="add mod">
          <ac:chgData name="R.Kimber.16" userId="bc683ee8-31f6-4f60-9797-9dae9a828663" providerId="ADAL" clId="{4A365CF9-7FE7-4A1A-84DD-19FF773A68AA}" dt="2020-04-28T15:33:18.922" v="2074" actId="1076"/>
          <ac:picMkLst>
            <pc:docMk/>
            <pc:sldMk cId="1960278458" sldId="302"/>
            <ac:picMk id="16" creationId="{A768BFE1-CE3D-43E0-9A84-5479520A182A}"/>
          </ac:picMkLst>
        </pc:picChg>
        <pc:picChg chg="add mod">
          <ac:chgData name="R.Kimber.16" userId="bc683ee8-31f6-4f60-9797-9dae9a828663" providerId="ADAL" clId="{4A365CF9-7FE7-4A1A-84DD-19FF773A68AA}" dt="2020-04-28T15:33:49.637" v="2085" actId="1076"/>
          <ac:picMkLst>
            <pc:docMk/>
            <pc:sldMk cId="1960278458" sldId="302"/>
            <ac:picMk id="18" creationId="{45742EF9-5461-4D7D-99A6-3D56FCEA4E7D}"/>
          </ac:picMkLst>
        </pc:picChg>
      </pc:sldChg>
      <pc:sldChg chg="delSp modSp new">
        <pc:chgData name="R.Kimber.16" userId="bc683ee8-31f6-4f60-9797-9dae9a828663" providerId="ADAL" clId="{4A365CF9-7FE7-4A1A-84DD-19FF773A68AA}" dt="2020-04-28T15:39:00.378" v="2471" actId="1076"/>
        <pc:sldMkLst>
          <pc:docMk/>
          <pc:sldMk cId="255341904" sldId="303"/>
        </pc:sldMkLst>
        <pc:spChg chg="mod">
          <ac:chgData name="R.Kimber.16" userId="bc683ee8-31f6-4f60-9797-9dae9a828663" providerId="ADAL" clId="{4A365CF9-7FE7-4A1A-84DD-19FF773A68AA}" dt="2020-04-28T15:39:00.378" v="2471" actId="1076"/>
          <ac:spMkLst>
            <pc:docMk/>
            <pc:sldMk cId="255341904" sldId="303"/>
            <ac:spMk id="2" creationId="{CF3F7925-EE9F-4997-B3F0-93EEC9AE36FF}"/>
          </ac:spMkLst>
        </pc:spChg>
        <pc:spChg chg="del mod">
          <ac:chgData name="R.Kimber.16" userId="bc683ee8-31f6-4f60-9797-9dae9a828663" providerId="ADAL" clId="{4A365CF9-7FE7-4A1A-84DD-19FF773A68AA}" dt="2020-04-28T15:38:57.269" v="2470" actId="478"/>
          <ac:spMkLst>
            <pc:docMk/>
            <pc:sldMk cId="255341904" sldId="303"/>
            <ac:spMk id="3" creationId="{9C6F9AC2-8999-489C-B5B7-4CEB80037BE4}"/>
          </ac:spMkLst>
        </pc:spChg>
      </pc:sldChg>
      <pc:sldChg chg="addSp delSp modSp new modAnim">
        <pc:chgData name="R.Kimber.16" userId="bc683ee8-31f6-4f60-9797-9dae9a828663" providerId="ADAL" clId="{4A365CF9-7FE7-4A1A-84DD-19FF773A68AA}" dt="2020-04-28T15:40:19.334" v="2526" actId="478"/>
        <pc:sldMkLst>
          <pc:docMk/>
          <pc:sldMk cId="3704828906" sldId="304"/>
        </pc:sldMkLst>
        <pc:spChg chg="mod">
          <ac:chgData name="R.Kimber.16" userId="bc683ee8-31f6-4f60-9797-9dae9a828663" providerId="ADAL" clId="{4A365CF9-7FE7-4A1A-84DD-19FF773A68AA}" dt="2020-04-28T15:39:29.441" v="2518" actId="2711"/>
          <ac:spMkLst>
            <pc:docMk/>
            <pc:sldMk cId="3704828906" sldId="304"/>
            <ac:spMk id="2" creationId="{C0F472EB-13D0-48F6-9DF2-6886A82BFDFA}"/>
          </ac:spMkLst>
        </pc:spChg>
        <pc:spChg chg="add del mod">
          <ac:chgData name="R.Kimber.16" userId="bc683ee8-31f6-4f60-9797-9dae9a828663" providerId="ADAL" clId="{4A365CF9-7FE7-4A1A-84DD-19FF773A68AA}" dt="2020-04-28T15:40:13.038" v="2523" actId="478"/>
          <ac:spMkLst>
            <pc:docMk/>
            <pc:sldMk cId="3704828906" sldId="304"/>
            <ac:spMk id="3" creationId="{D3F29B7A-1C95-4CB7-87BB-6118003797A5}"/>
          </ac:spMkLst>
        </pc:spChg>
        <pc:spChg chg="add del">
          <ac:chgData name="R.Kimber.16" userId="bc683ee8-31f6-4f60-9797-9dae9a828663" providerId="ADAL" clId="{4A365CF9-7FE7-4A1A-84DD-19FF773A68AA}" dt="2020-04-28T15:40:11.364" v="2522"/>
          <ac:spMkLst>
            <pc:docMk/>
            <pc:sldMk cId="3704828906" sldId="304"/>
            <ac:spMk id="4" creationId="{AA2B2F6D-27F6-4C2C-9BF1-7D3483B82324}"/>
          </ac:spMkLst>
        </pc:spChg>
        <pc:spChg chg="add del">
          <ac:chgData name="R.Kimber.16" userId="bc683ee8-31f6-4f60-9797-9dae9a828663" providerId="ADAL" clId="{4A365CF9-7FE7-4A1A-84DD-19FF773A68AA}" dt="2020-04-28T15:40:11.364" v="2522"/>
          <ac:spMkLst>
            <pc:docMk/>
            <pc:sldMk cId="3704828906" sldId="304"/>
            <ac:spMk id="5" creationId="{F1D564E5-0C70-4133-AAF9-DB9DA86D48CB}"/>
          </ac:spMkLst>
        </pc:spChg>
        <pc:spChg chg="add del">
          <ac:chgData name="R.Kimber.16" userId="bc683ee8-31f6-4f60-9797-9dae9a828663" providerId="ADAL" clId="{4A365CF9-7FE7-4A1A-84DD-19FF773A68AA}" dt="2020-04-28T15:40:11.364" v="2522"/>
          <ac:spMkLst>
            <pc:docMk/>
            <pc:sldMk cId="3704828906" sldId="304"/>
            <ac:spMk id="8" creationId="{FAF4711E-8318-45D6-983E-EF62E8160006}"/>
          </ac:spMkLst>
        </pc:spChg>
        <pc:spChg chg="add mod">
          <ac:chgData name="R.Kimber.16" userId="bc683ee8-31f6-4f60-9797-9dae9a828663" providerId="ADAL" clId="{4A365CF9-7FE7-4A1A-84DD-19FF773A68AA}" dt="2020-04-28T15:40:16.806" v="2525" actId="1076"/>
          <ac:spMkLst>
            <pc:docMk/>
            <pc:sldMk cId="3704828906" sldId="304"/>
            <ac:spMk id="9" creationId="{009CB495-F186-468A-9675-BBE38010BE93}"/>
          </ac:spMkLst>
        </pc:spChg>
        <pc:spChg chg="add mod">
          <ac:chgData name="R.Kimber.16" userId="bc683ee8-31f6-4f60-9797-9dae9a828663" providerId="ADAL" clId="{4A365CF9-7FE7-4A1A-84DD-19FF773A68AA}" dt="2020-04-28T15:40:16.806" v="2525" actId="1076"/>
          <ac:spMkLst>
            <pc:docMk/>
            <pc:sldMk cId="3704828906" sldId="304"/>
            <ac:spMk id="10" creationId="{633B1C35-F2E7-4FE6-8374-E8CBCFE865AB}"/>
          </ac:spMkLst>
        </pc:spChg>
        <pc:spChg chg="add del mod">
          <ac:chgData name="R.Kimber.16" userId="bc683ee8-31f6-4f60-9797-9dae9a828663" providerId="ADAL" clId="{4A365CF9-7FE7-4A1A-84DD-19FF773A68AA}" dt="2020-04-28T15:40:19.334" v="2526" actId="478"/>
          <ac:spMkLst>
            <pc:docMk/>
            <pc:sldMk cId="3704828906" sldId="304"/>
            <ac:spMk id="13" creationId="{9BCD6F12-3361-4E3F-B1EB-A0B1A4625A38}"/>
          </ac:spMkLst>
        </pc:spChg>
        <pc:picChg chg="add del">
          <ac:chgData name="R.Kimber.16" userId="bc683ee8-31f6-4f60-9797-9dae9a828663" providerId="ADAL" clId="{4A365CF9-7FE7-4A1A-84DD-19FF773A68AA}" dt="2020-04-28T15:40:11.364" v="2522"/>
          <ac:picMkLst>
            <pc:docMk/>
            <pc:sldMk cId="3704828906" sldId="304"/>
            <ac:picMk id="6" creationId="{C24EAEE9-4256-42E6-BBD3-6042EF37418C}"/>
          </ac:picMkLst>
        </pc:picChg>
        <pc:picChg chg="add del">
          <ac:chgData name="R.Kimber.16" userId="bc683ee8-31f6-4f60-9797-9dae9a828663" providerId="ADAL" clId="{4A365CF9-7FE7-4A1A-84DD-19FF773A68AA}" dt="2020-04-28T15:40:11.364" v="2522"/>
          <ac:picMkLst>
            <pc:docMk/>
            <pc:sldMk cId="3704828906" sldId="304"/>
            <ac:picMk id="7" creationId="{CA3558E9-DD6C-4348-8165-C4A57B71F3DB}"/>
          </ac:picMkLst>
        </pc:picChg>
        <pc:picChg chg="add mod">
          <ac:chgData name="R.Kimber.16" userId="bc683ee8-31f6-4f60-9797-9dae9a828663" providerId="ADAL" clId="{4A365CF9-7FE7-4A1A-84DD-19FF773A68AA}" dt="2020-04-28T15:40:16.806" v="2525" actId="1076"/>
          <ac:picMkLst>
            <pc:docMk/>
            <pc:sldMk cId="3704828906" sldId="304"/>
            <ac:picMk id="11" creationId="{6ABDADA3-2AB1-46F4-85AE-D0F58B2DED0D}"/>
          </ac:picMkLst>
        </pc:picChg>
        <pc:picChg chg="add mod">
          <ac:chgData name="R.Kimber.16" userId="bc683ee8-31f6-4f60-9797-9dae9a828663" providerId="ADAL" clId="{4A365CF9-7FE7-4A1A-84DD-19FF773A68AA}" dt="2020-04-28T15:40:16.806" v="2525" actId="1076"/>
          <ac:picMkLst>
            <pc:docMk/>
            <pc:sldMk cId="3704828906" sldId="304"/>
            <ac:picMk id="12" creationId="{5F3D9280-EC0B-4A8E-ADD1-B9EFAB648A9B}"/>
          </ac:picMkLst>
        </pc:picChg>
      </pc:sldChg>
      <pc:sldChg chg="addSp modSp new modAnim">
        <pc:chgData name="R.Kimber.16" userId="bc683ee8-31f6-4f60-9797-9dae9a828663" providerId="ADAL" clId="{4A365CF9-7FE7-4A1A-84DD-19FF773A68AA}" dt="2020-04-28T15:46:05.551" v="2888" actId="20577"/>
        <pc:sldMkLst>
          <pc:docMk/>
          <pc:sldMk cId="4139944687" sldId="305"/>
        </pc:sldMkLst>
        <pc:spChg chg="mod">
          <ac:chgData name="R.Kimber.16" userId="bc683ee8-31f6-4f60-9797-9dae9a828663" providerId="ADAL" clId="{4A365CF9-7FE7-4A1A-84DD-19FF773A68AA}" dt="2020-04-28T15:45:25.595" v="2870" actId="122"/>
          <ac:spMkLst>
            <pc:docMk/>
            <pc:sldMk cId="4139944687" sldId="305"/>
            <ac:spMk id="2" creationId="{C746D7AF-C38B-494B-BC75-25597210F0AF}"/>
          </ac:spMkLst>
        </pc:spChg>
        <pc:spChg chg="mod">
          <ac:chgData name="R.Kimber.16" userId="bc683ee8-31f6-4f60-9797-9dae9a828663" providerId="ADAL" clId="{4A365CF9-7FE7-4A1A-84DD-19FF773A68AA}" dt="2020-04-28T15:46:05.551" v="2888" actId="20577"/>
          <ac:spMkLst>
            <pc:docMk/>
            <pc:sldMk cId="4139944687" sldId="305"/>
            <ac:spMk id="3" creationId="{F4EB788B-3591-4094-AB27-37C15B92C120}"/>
          </ac:spMkLst>
        </pc:spChg>
        <pc:picChg chg="add mod">
          <ac:chgData name="R.Kimber.16" userId="bc683ee8-31f6-4f60-9797-9dae9a828663" providerId="ADAL" clId="{4A365CF9-7FE7-4A1A-84DD-19FF773A68AA}" dt="2020-04-28T15:45:40.359" v="2871" actId="1076"/>
          <ac:picMkLst>
            <pc:docMk/>
            <pc:sldMk cId="4139944687" sldId="305"/>
            <ac:picMk id="4" creationId="{25729DF2-018C-44EA-BC9F-7DF50D0C60B5}"/>
          </ac:picMkLst>
        </pc:picChg>
        <pc:picChg chg="add mod">
          <ac:chgData name="R.Kimber.16" userId="bc683ee8-31f6-4f60-9797-9dae9a828663" providerId="ADAL" clId="{4A365CF9-7FE7-4A1A-84DD-19FF773A68AA}" dt="2020-04-28T15:45:40.359" v="2871" actId="1076"/>
          <ac:picMkLst>
            <pc:docMk/>
            <pc:sldMk cId="4139944687" sldId="305"/>
            <ac:picMk id="5" creationId="{3AE757F2-13C9-4CEC-878B-F0D2A2273C4E}"/>
          </ac:picMkLst>
        </pc:picChg>
        <pc:picChg chg="add mod">
          <ac:chgData name="R.Kimber.16" userId="bc683ee8-31f6-4f60-9797-9dae9a828663" providerId="ADAL" clId="{4A365CF9-7FE7-4A1A-84DD-19FF773A68AA}" dt="2020-04-28T15:45:40.359" v="2871" actId="1076"/>
          <ac:picMkLst>
            <pc:docMk/>
            <pc:sldMk cId="4139944687" sldId="305"/>
            <ac:picMk id="6" creationId="{D040207B-25E7-4749-A726-3FD37BEB04F6}"/>
          </ac:picMkLst>
        </pc:picChg>
      </pc:sldChg>
      <pc:sldChg chg="addSp delSp modSp new delAnim modAnim">
        <pc:chgData name="R.Kimber.16" userId="bc683ee8-31f6-4f60-9797-9dae9a828663" providerId="ADAL" clId="{4A365CF9-7FE7-4A1A-84DD-19FF773A68AA}" dt="2020-04-28T16:04:42.882" v="3225"/>
        <pc:sldMkLst>
          <pc:docMk/>
          <pc:sldMk cId="958894361" sldId="306"/>
        </pc:sldMkLst>
        <pc:spChg chg="del">
          <ac:chgData name="R.Kimber.16" userId="bc683ee8-31f6-4f60-9797-9dae9a828663" providerId="ADAL" clId="{4A365CF9-7FE7-4A1A-84DD-19FF773A68AA}" dt="2020-04-28T15:48:43.934" v="2970" actId="478"/>
          <ac:spMkLst>
            <pc:docMk/>
            <pc:sldMk cId="958894361" sldId="306"/>
            <ac:spMk id="2" creationId="{191EE7C7-E9C5-4C67-8683-2359EA503BC6}"/>
          </ac:spMkLst>
        </pc:spChg>
        <pc:spChg chg="mod">
          <ac:chgData name="R.Kimber.16" userId="bc683ee8-31f6-4f60-9797-9dae9a828663" providerId="ADAL" clId="{4A365CF9-7FE7-4A1A-84DD-19FF773A68AA}" dt="2020-04-28T15:48:55.954" v="2972" actId="1076"/>
          <ac:spMkLst>
            <pc:docMk/>
            <pc:sldMk cId="958894361" sldId="306"/>
            <ac:spMk id="3" creationId="{EE9B180C-E293-4812-8803-E94D6AD2A569}"/>
          </ac:spMkLst>
        </pc:spChg>
        <pc:spChg chg="add">
          <ac:chgData name="R.Kimber.16" userId="bc683ee8-31f6-4f60-9797-9dae9a828663" providerId="ADAL" clId="{4A365CF9-7FE7-4A1A-84DD-19FF773A68AA}" dt="2020-04-28T15:48:50.985" v="2971"/>
          <ac:spMkLst>
            <pc:docMk/>
            <pc:sldMk cId="958894361" sldId="306"/>
            <ac:spMk id="4" creationId="{F2252656-9216-4351-A5FB-B6B5BF179C33}"/>
          </ac:spMkLst>
        </pc:spChg>
        <pc:picChg chg="mod">
          <ac:chgData name="R.Kimber.16" userId="bc683ee8-31f6-4f60-9797-9dae9a828663" providerId="ADAL" clId="{4A365CF9-7FE7-4A1A-84DD-19FF773A68AA}" dt="2020-04-28T15:56:55.156" v="3193" actId="1076"/>
          <ac:picMkLst>
            <pc:docMk/>
            <pc:sldMk cId="958894361" sldId="306"/>
            <ac:picMk id="5" creationId="{6E51E088-58C8-4913-96C9-6FA2761969B7}"/>
          </ac:picMkLst>
        </pc:picChg>
        <pc:picChg chg="del mod">
          <ac:chgData name="R.Kimber.16" userId="bc683ee8-31f6-4f60-9797-9dae9a828663" providerId="ADAL" clId="{4A365CF9-7FE7-4A1A-84DD-19FF773A68AA}" dt="2020-04-28T15:57:57.190" v="3197" actId="478"/>
          <ac:picMkLst>
            <pc:docMk/>
            <pc:sldMk cId="958894361" sldId="306"/>
            <ac:picMk id="6" creationId="{13B034BC-AA66-4243-9E4C-7477BB81C8DD}"/>
          </ac:picMkLst>
        </pc:picChg>
        <pc:picChg chg="mod">
          <ac:chgData name="R.Kimber.16" userId="bc683ee8-31f6-4f60-9797-9dae9a828663" providerId="ADAL" clId="{4A365CF9-7FE7-4A1A-84DD-19FF773A68AA}" dt="2020-04-28T15:58:44.013" v="3203" actId="1076"/>
          <ac:picMkLst>
            <pc:docMk/>
            <pc:sldMk cId="958894361" sldId="306"/>
            <ac:picMk id="7" creationId="{552C94C3-B98D-44C2-8F07-654B063627F2}"/>
          </ac:picMkLst>
        </pc:picChg>
        <pc:picChg chg="mod">
          <ac:chgData name="R.Kimber.16" userId="bc683ee8-31f6-4f60-9797-9dae9a828663" providerId="ADAL" clId="{4A365CF9-7FE7-4A1A-84DD-19FF773A68AA}" dt="2020-04-28T15:59:32.169" v="3207" actId="1076"/>
          <ac:picMkLst>
            <pc:docMk/>
            <pc:sldMk cId="958894361" sldId="306"/>
            <ac:picMk id="8" creationId="{84DE4424-8640-412C-90F0-0E29EE8D2A37}"/>
          </ac:picMkLst>
        </pc:picChg>
        <pc:picChg chg="mod">
          <ac:chgData name="R.Kimber.16" userId="bc683ee8-31f6-4f60-9797-9dae9a828663" providerId="ADAL" clId="{4A365CF9-7FE7-4A1A-84DD-19FF773A68AA}" dt="2020-04-28T15:59:55.648" v="3210" actId="1076"/>
          <ac:picMkLst>
            <pc:docMk/>
            <pc:sldMk cId="958894361" sldId="306"/>
            <ac:picMk id="9" creationId="{AEAB5F4A-3D35-475F-8E57-9DB306895002}"/>
          </ac:picMkLst>
        </pc:picChg>
      </pc:sldChg>
      <pc:sldChg chg="new del">
        <pc:chgData name="R.Kimber.16" userId="bc683ee8-31f6-4f60-9797-9dae9a828663" providerId="ADAL" clId="{4A365CF9-7FE7-4A1A-84DD-19FF773A68AA}" dt="2020-04-28T15:49:21.423" v="2974" actId="680"/>
        <pc:sldMkLst>
          <pc:docMk/>
          <pc:sldMk cId="59370736" sldId="307"/>
        </pc:sldMkLst>
      </pc:sldChg>
      <pc:sldChg chg="addSp modSp add modAnim">
        <pc:chgData name="R.Kimber.16" userId="bc683ee8-31f6-4f60-9797-9dae9a828663" providerId="ADAL" clId="{4A365CF9-7FE7-4A1A-84DD-19FF773A68AA}" dt="2020-04-28T15:54:48.846" v="3191" actId="115"/>
        <pc:sldMkLst>
          <pc:docMk/>
          <pc:sldMk cId="537990374" sldId="307"/>
        </pc:sldMkLst>
        <pc:spChg chg="mod">
          <ac:chgData name="R.Kimber.16" userId="bc683ee8-31f6-4f60-9797-9dae9a828663" providerId="ADAL" clId="{4A365CF9-7FE7-4A1A-84DD-19FF773A68AA}" dt="2020-04-28T15:52:26.091" v="3061" actId="27636"/>
          <ac:spMkLst>
            <pc:docMk/>
            <pc:sldMk cId="537990374" sldId="307"/>
            <ac:spMk id="3" creationId="{EE9B180C-E293-4812-8803-E94D6AD2A569}"/>
          </ac:spMkLst>
        </pc:spChg>
        <pc:spChg chg="mod">
          <ac:chgData name="R.Kimber.16" userId="bc683ee8-31f6-4f60-9797-9dae9a828663" providerId="ADAL" clId="{4A365CF9-7FE7-4A1A-84DD-19FF773A68AA}" dt="2020-04-28T15:54:48.846" v="3191" actId="115"/>
          <ac:spMkLst>
            <pc:docMk/>
            <pc:sldMk cId="537990374" sldId="307"/>
            <ac:spMk id="4" creationId="{F2252656-9216-4351-A5FB-B6B5BF179C33}"/>
          </ac:spMkLst>
        </pc:spChg>
        <pc:graphicFrameChg chg="add mod">
          <ac:chgData name="R.Kimber.16" userId="bc683ee8-31f6-4f60-9797-9dae9a828663" providerId="ADAL" clId="{4A365CF9-7FE7-4A1A-84DD-19FF773A68AA}" dt="2020-04-28T15:53:07.816" v="3087" actId="1076"/>
          <ac:graphicFrameMkLst>
            <pc:docMk/>
            <pc:sldMk cId="537990374" sldId="307"/>
            <ac:graphicFrameMk id="11" creationId="{887F3100-2144-4A81-BC86-D3DA15CD36CB}"/>
          </ac:graphicFrameMkLst>
        </pc:graphicFrameChg>
        <pc:graphicFrameChg chg="add mod">
          <ac:chgData name="R.Kimber.16" userId="bc683ee8-31f6-4f60-9797-9dae9a828663" providerId="ADAL" clId="{4A365CF9-7FE7-4A1A-84DD-19FF773A68AA}" dt="2020-04-28T15:53:07.816" v="3087" actId="1076"/>
          <ac:graphicFrameMkLst>
            <pc:docMk/>
            <pc:sldMk cId="537990374" sldId="307"/>
            <ac:graphicFrameMk id="12" creationId="{982EFFA5-76A1-4BE7-AB85-0DE8E860EB2B}"/>
          </ac:graphicFrameMkLst>
        </pc:graphicFrameChg>
        <pc:graphicFrameChg chg="add mod">
          <ac:chgData name="R.Kimber.16" userId="bc683ee8-31f6-4f60-9797-9dae9a828663" providerId="ADAL" clId="{4A365CF9-7FE7-4A1A-84DD-19FF773A68AA}" dt="2020-04-28T15:53:07.816" v="3087" actId="1076"/>
          <ac:graphicFrameMkLst>
            <pc:docMk/>
            <pc:sldMk cId="537990374" sldId="307"/>
            <ac:graphicFrameMk id="13" creationId="{09D05158-71E1-41C4-99D9-E95EC776B534}"/>
          </ac:graphicFrameMkLst>
        </pc:graphicFrameChg>
        <pc:graphicFrameChg chg="add mod">
          <ac:chgData name="R.Kimber.16" userId="bc683ee8-31f6-4f60-9797-9dae9a828663" providerId="ADAL" clId="{4A365CF9-7FE7-4A1A-84DD-19FF773A68AA}" dt="2020-04-28T15:53:07.816" v="3087" actId="1076"/>
          <ac:graphicFrameMkLst>
            <pc:docMk/>
            <pc:sldMk cId="537990374" sldId="307"/>
            <ac:graphicFrameMk id="14" creationId="{57152107-D577-4883-983B-264C890C382C}"/>
          </ac:graphicFrameMkLst>
        </pc:graphicFrameChg>
        <pc:picChg chg="add mod">
          <ac:chgData name="R.Kimber.16" userId="bc683ee8-31f6-4f60-9797-9dae9a828663" providerId="ADAL" clId="{4A365CF9-7FE7-4A1A-84DD-19FF773A68AA}" dt="2020-04-28T15:52:59.999" v="3086" actId="1076"/>
          <ac:picMkLst>
            <pc:docMk/>
            <pc:sldMk cId="537990374" sldId="307"/>
            <ac:picMk id="5" creationId="{597FFA4C-145E-415B-838E-7A6E5BD737A0}"/>
          </ac:picMkLst>
        </pc:picChg>
        <pc:picChg chg="add mod">
          <ac:chgData name="R.Kimber.16" userId="bc683ee8-31f6-4f60-9797-9dae9a828663" providerId="ADAL" clId="{4A365CF9-7FE7-4A1A-84DD-19FF773A68AA}" dt="2020-04-28T15:52:59.999" v="3086" actId="1076"/>
          <ac:picMkLst>
            <pc:docMk/>
            <pc:sldMk cId="537990374" sldId="307"/>
            <ac:picMk id="6" creationId="{C59DDD13-438D-4B19-8733-D4599B6DA908}"/>
          </ac:picMkLst>
        </pc:picChg>
        <pc:picChg chg="add mod">
          <ac:chgData name="R.Kimber.16" userId="bc683ee8-31f6-4f60-9797-9dae9a828663" providerId="ADAL" clId="{4A365CF9-7FE7-4A1A-84DD-19FF773A68AA}" dt="2020-04-28T15:52:59.999" v="3086" actId="1076"/>
          <ac:picMkLst>
            <pc:docMk/>
            <pc:sldMk cId="537990374" sldId="307"/>
            <ac:picMk id="7" creationId="{09735452-78BC-48E0-950D-FE23B288C58E}"/>
          </ac:picMkLst>
        </pc:picChg>
        <pc:picChg chg="add mod">
          <ac:chgData name="R.Kimber.16" userId="bc683ee8-31f6-4f60-9797-9dae9a828663" providerId="ADAL" clId="{4A365CF9-7FE7-4A1A-84DD-19FF773A68AA}" dt="2020-04-28T15:52:59.999" v="3086" actId="1076"/>
          <ac:picMkLst>
            <pc:docMk/>
            <pc:sldMk cId="537990374" sldId="307"/>
            <ac:picMk id="8" creationId="{FE6497BF-E84D-43D8-AE2C-278F6A6F1609}"/>
          </ac:picMkLst>
        </pc:picChg>
        <pc:picChg chg="add mod">
          <ac:chgData name="R.Kimber.16" userId="bc683ee8-31f6-4f60-9797-9dae9a828663" providerId="ADAL" clId="{4A365CF9-7FE7-4A1A-84DD-19FF773A68AA}" dt="2020-04-28T15:52:59.999" v="3086" actId="1076"/>
          <ac:picMkLst>
            <pc:docMk/>
            <pc:sldMk cId="537990374" sldId="307"/>
            <ac:picMk id="9" creationId="{211144A5-6DB7-42C8-8B54-8625D2E1C9C5}"/>
          </ac:picMkLst>
        </pc:picChg>
        <pc:picChg chg="add mod">
          <ac:chgData name="R.Kimber.16" userId="bc683ee8-31f6-4f60-9797-9dae9a828663" providerId="ADAL" clId="{4A365CF9-7FE7-4A1A-84DD-19FF773A68AA}" dt="2020-04-28T15:52:59.999" v="3086" actId="1076"/>
          <ac:picMkLst>
            <pc:docMk/>
            <pc:sldMk cId="537990374" sldId="307"/>
            <ac:picMk id="10" creationId="{F6B4AA77-97D6-4009-86A7-7236225756A9}"/>
          </ac:picMkLst>
        </pc:picChg>
        <pc:picChg chg="add mod">
          <ac:chgData name="R.Kimber.16" userId="bc683ee8-31f6-4f60-9797-9dae9a828663" providerId="ADAL" clId="{4A365CF9-7FE7-4A1A-84DD-19FF773A68AA}" dt="2020-04-28T15:53:13.139" v="3088" actId="1076"/>
          <ac:picMkLst>
            <pc:docMk/>
            <pc:sldMk cId="537990374" sldId="307"/>
            <ac:picMk id="15" creationId="{3E2AEA4D-6FBC-41DF-989B-8C95795C6400}"/>
          </ac:picMkLst>
        </pc:picChg>
        <pc:picChg chg="add mod">
          <ac:chgData name="R.Kimber.16" userId="bc683ee8-31f6-4f60-9797-9dae9a828663" providerId="ADAL" clId="{4A365CF9-7FE7-4A1A-84DD-19FF773A68AA}" dt="2020-04-28T15:53:13.139" v="3088" actId="1076"/>
          <ac:picMkLst>
            <pc:docMk/>
            <pc:sldMk cId="537990374" sldId="307"/>
            <ac:picMk id="16" creationId="{E71EEE88-43AE-49F6-BAD2-9B2B1D77B04F}"/>
          </ac:picMkLst>
        </pc:picChg>
        <pc:picChg chg="add mod">
          <ac:chgData name="R.Kimber.16" userId="bc683ee8-31f6-4f60-9797-9dae9a828663" providerId="ADAL" clId="{4A365CF9-7FE7-4A1A-84DD-19FF773A68AA}" dt="2020-04-28T15:53:13.139" v="3088" actId="1076"/>
          <ac:picMkLst>
            <pc:docMk/>
            <pc:sldMk cId="537990374" sldId="307"/>
            <ac:picMk id="17" creationId="{5CB54B58-8B36-4863-B46F-35570059C5DF}"/>
          </ac:picMkLst>
        </pc:picChg>
        <pc:picChg chg="add mod">
          <ac:chgData name="R.Kimber.16" userId="bc683ee8-31f6-4f60-9797-9dae9a828663" providerId="ADAL" clId="{4A365CF9-7FE7-4A1A-84DD-19FF773A68AA}" dt="2020-04-28T15:53:13.139" v="3088" actId="1076"/>
          <ac:picMkLst>
            <pc:docMk/>
            <pc:sldMk cId="537990374" sldId="307"/>
            <ac:picMk id="18" creationId="{4D23D7BC-A789-4FFE-9D37-45ECD7D19FA1}"/>
          </ac:picMkLst>
        </pc:picChg>
        <pc:picChg chg="add mod">
          <ac:chgData name="R.Kimber.16" userId="bc683ee8-31f6-4f60-9797-9dae9a828663" providerId="ADAL" clId="{4A365CF9-7FE7-4A1A-84DD-19FF773A68AA}" dt="2020-04-28T15:53:13.139" v="3088" actId="1076"/>
          <ac:picMkLst>
            <pc:docMk/>
            <pc:sldMk cId="537990374" sldId="307"/>
            <ac:picMk id="19" creationId="{484342B2-BDA6-409A-925B-7E9F72F2A5A3}"/>
          </ac:picMkLst>
        </pc:picChg>
        <pc:picChg chg="add mod">
          <ac:chgData name="R.Kimber.16" userId="bc683ee8-31f6-4f60-9797-9dae9a828663" providerId="ADAL" clId="{4A365CF9-7FE7-4A1A-84DD-19FF773A68AA}" dt="2020-04-28T15:53:13.139" v="3088" actId="1076"/>
          <ac:picMkLst>
            <pc:docMk/>
            <pc:sldMk cId="537990374" sldId="307"/>
            <ac:picMk id="20" creationId="{EA853E48-A428-4049-9F4B-F26F1862B0A4}"/>
          </ac:picMkLst>
        </pc:picChg>
        <pc:picChg chg="add mod">
          <ac:chgData name="R.Kimber.16" userId="bc683ee8-31f6-4f60-9797-9dae9a828663" providerId="ADAL" clId="{4A365CF9-7FE7-4A1A-84DD-19FF773A68AA}" dt="2020-04-28T15:53:13.139" v="3088" actId="1076"/>
          <ac:picMkLst>
            <pc:docMk/>
            <pc:sldMk cId="537990374" sldId="307"/>
            <ac:picMk id="21" creationId="{75822F01-10EE-42FE-ACDD-F3C92A6C4EA7}"/>
          </ac:picMkLst>
        </pc:picChg>
        <pc:picChg chg="add mod">
          <ac:chgData name="R.Kimber.16" userId="bc683ee8-31f6-4f60-9797-9dae9a828663" providerId="ADAL" clId="{4A365CF9-7FE7-4A1A-84DD-19FF773A68AA}" dt="2020-04-28T15:53:13.139" v="3088" actId="1076"/>
          <ac:picMkLst>
            <pc:docMk/>
            <pc:sldMk cId="537990374" sldId="307"/>
            <ac:picMk id="22" creationId="{DD58CA9A-B065-4E6F-8D6E-CFD9847BDE51}"/>
          </ac:picMkLst>
        </pc:picChg>
        <pc:picChg chg="add mod">
          <ac:chgData name="R.Kimber.16" userId="bc683ee8-31f6-4f60-9797-9dae9a828663" providerId="ADAL" clId="{4A365CF9-7FE7-4A1A-84DD-19FF773A68AA}" dt="2020-04-28T15:53:13.139" v="3088" actId="1076"/>
          <ac:picMkLst>
            <pc:docMk/>
            <pc:sldMk cId="537990374" sldId="307"/>
            <ac:picMk id="23" creationId="{C801DDEB-4678-482D-8C97-15E24FCC0146}"/>
          </ac:picMkLst>
        </pc:picChg>
        <pc:picChg chg="add mod">
          <ac:chgData name="R.Kimber.16" userId="bc683ee8-31f6-4f60-9797-9dae9a828663" providerId="ADAL" clId="{4A365CF9-7FE7-4A1A-84DD-19FF773A68AA}" dt="2020-04-28T15:53:13.139" v="3088" actId="1076"/>
          <ac:picMkLst>
            <pc:docMk/>
            <pc:sldMk cId="537990374" sldId="307"/>
            <ac:picMk id="24" creationId="{576370F8-B99E-42F7-9D46-6B6D5BAB82A8}"/>
          </ac:picMkLst>
        </pc:picChg>
        <pc:picChg chg="add mod">
          <ac:chgData name="R.Kimber.16" userId="bc683ee8-31f6-4f60-9797-9dae9a828663" providerId="ADAL" clId="{4A365CF9-7FE7-4A1A-84DD-19FF773A68AA}" dt="2020-04-28T15:52:40.001" v="3064" actId="1076"/>
          <ac:picMkLst>
            <pc:docMk/>
            <pc:sldMk cId="537990374" sldId="307"/>
            <ac:picMk id="25" creationId="{9A437EDD-C404-41FD-A93B-B0D13254E63C}"/>
          </ac:picMkLst>
        </pc:picChg>
      </pc:sldChg>
      <pc:sldChg chg="addSp delSp modSp add modAnim">
        <pc:chgData name="R.Kimber.16" userId="bc683ee8-31f6-4f60-9797-9dae9a828663" providerId="ADAL" clId="{4A365CF9-7FE7-4A1A-84DD-19FF773A68AA}" dt="2020-04-29T11:44:15.343" v="3459"/>
        <pc:sldMkLst>
          <pc:docMk/>
          <pc:sldMk cId="3081305646" sldId="308"/>
        </pc:sldMkLst>
        <pc:spChg chg="mod">
          <ac:chgData name="R.Kimber.16" userId="bc683ee8-31f6-4f60-9797-9dae9a828663" providerId="ADAL" clId="{4A365CF9-7FE7-4A1A-84DD-19FF773A68AA}" dt="2020-04-29T11:43:15.175" v="3373" actId="14100"/>
          <ac:spMkLst>
            <pc:docMk/>
            <pc:sldMk cId="3081305646" sldId="308"/>
            <ac:spMk id="3" creationId="{EE9B180C-E293-4812-8803-E94D6AD2A569}"/>
          </ac:spMkLst>
        </pc:spChg>
        <pc:spChg chg="mod">
          <ac:chgData name="R.Kimber.16" userId="bc683ee8-31f6-4f60-9797-9dae9a828663" providerId="ADAL" clId="{4A365CF9-7FE7-4A1A-84DD-19FF773A68AA}" dt="2020-04-29T11:42:01.361" v="3356" actId="122"/>
          <ac:spMkLst>
            <pc:docMk/>
            <pc:sldMk cId="3081305646" sldId="308"/>
            <ac:spMk id="4" creationId="{F2252656-9216-4351-A5FB-B6B5BF179C33}"/>
          </ac:spMkLst>
        </pc:spChg>
        <pc:spChg chg="add mod">
          <ac:chgData name="R.Kimber.16" userId="bc683ee8-31f6-4f60-9797-9dae9a828663" providerId="ADAL" clId="{4A365CF9-7FE7-4A1A-84DD-19FF773A68AA}" dt="2020-04-29T11:44:05.831" v="3458" actId="207"/>
          <ac:spMkLst>
            <pc:docMk/>
            <pc:sldMk cId="3081305646" sldId="308"/>
            <ac:spMk id="29" creationId="{16C766FF-8117-47D3-85C7-CF0F0DC03845}"/>
          </ac:spMkLst>
        </pc:spChg>
        <pc:graphicFrameChg chg="del">
          <ac:chgData name="R.Kimber.16" userId="bc683ee8-31f6-4f60-9797-9dae9a828663" providerId="ADAL" clId="{4A365CF9-7FE7-4A1A-84DD-19FF773A68AA}" dt="2020-04-29T11:41:12.454" v="3227" actId="478"/>
          <ac:graphicFrameMkLst>
            <pc:docMk/>
            <pc:sldMk cId="3081305646" sldId="308"/>
            <ac:graphicFrameMk id="11" creationId="{887F3100-2144-4A81-BC86-D3DA15CD36CB}"/>
          </ac:graphicFrameMkLst>
        </pc:graphicFrameChg>
        <pc:graphicFrameChg chg="del">
          <ac:chgData name="R.Kimber.16" userId="bc683ee8-31f6-4f60-9797-9dae9a828663" providerId="ADAL" clId="{4A365CF9-7FE7-4A1A-84DD-19FF773A68AA}" dt="2020-04-29T11:41:12.454" v="3227" actId="478"/>
          <ac:graphicFrameMkLst>
            <pc:docMk/>
            <pc:sldMk cId="3081305646" sldId="308"/>
            <ac:graphicFrameMk id="12" creationId="{982EFFA5-76A1-4BE7-AB85-0DE8E860EB2B}"/>
          </ac:graphicFrameMkLst>
        </pc:graphicFrameChg>
        <pc:graphicFrameChg chg="del">
          <ac:chgData name="R.Kimber.16" userId="bc683ee8-31f6-4f60-9797-9dae9a828663" providerId="ADAL" clId="{4A365CF9-7FE7-4A1A-84DD-19FF773A68AA}" dt="2020-04-29T11:41:12.454" v="3227" actId="478"/>
          <ac:graphicFrameMkLst>
            <pc:docMk/>
            <pc:sldMk cId="3081305646" sldId="308"/>
            <ac:graphicFrameMk id="13" creationId="{09D05158-71E1-41C4-99D9-E95EC776B534}"/>
          </ac:graphicFrameMkLst>
        </pc:graphicFrameChg>
        <pc:graphicFrameChg chg="del">
          <ac:chgData name="R.Kimber.16" userId="bc683ee8-31f6-4f60-9797-9dae9a828663" providerId="ADAL" clId="{4A365CF9-7FE7-4A1A-84DD-19FF773A68AA}" dt="2020-04-29T11:41:12.454" v="3227" actId="478"/>
          <ac:graphicFrameMkLst>
            <pc:docMk/>
            <pc:sldMk cId="3081305646" sldId="308"/>
            <ac:graphicFrameMk id="14" creationId="{57152107-D577-4883-983B-264C890C382C}"/>
          </ac:graphicFrameMkLst>
        </pc:graphicFrameChg>
        <pc:picChg chg="del">
          <ac:chgData name="R.Kimber.16" userId="bc683ee8-31f6-4f60-9797-9dae9a828663" providerId="ADAL" clId="{4A365CF9-7FE7-4A1A-84DD-19FF773A68AA}" dt="2020-04-29T11:41:12.454" v="3227" actId="478"/>
          <ac:picMkLst>
            <pc:docMk/>
            <pc:sldMk cId="3081305646" sldId="308"/>
            <ac:picMk id="5" creationId="{597FFA4C-145E-415B-838E-7A6E5BD737A0}"/>
          </ac:picMkLst>
        </pc:picChg>
        <pc:picChg chg="del">
          <ac:chgData name="R.Kimber.16" userId="bc683ee8-31f6-4f60-9797-9dae9a828663" providerId="ADAL" clId="{4A365CF9-7FE7-4A1A-84DD-19FF773A68AA}" dt="2020-04-29T11:41:12.454" v="3227" actId="478"/>
          <ac:picMkLst>
            <pc:docMk/>
            <pc:sldMk cId="3081305646" sldId="308"/>
            <ac:picMk id="6" creationId="{C59DDD13-438D-4B19-8733-D4599B6DA908}"/>
          </ac:picMkLst>
        </pc:picChg>
        <pc:picChg chg="del">
          <ac:chgData name="R.Kimber.16" userId="bc683ee8-31f6-4f60-9797-9dae9a828663" providerId="ADAL" clId="{4A365CF9-7FE7-4A1A-84DD-19FF773A68AA}" dt="2020-04-29T11:41:12.454" v="3227" actId="478"/>
          <ac:picMkLst>
            <pc:docMk/>
            <pc:sldMk cId="3081305646" sldId="308"/>
            <ac:picMk id="7" creationId="{09735452-78BC-48E0-950D-FE23B288C58E}"/>
          </ac:picMkLst>
        </pc:picChg>
        <pc:picChg chg="del">
          <ac:chgData name="R.Kimber.16" userId="bc683ee8-31f6-4f60-9797-9dae9a828663" providerId="ADAL" clId="{4A365CF9-7FE7-4A1A-84DD-19FF773A68AA}" dt="2020-04-29T11:41:12.454" v="3227" actId="478"/>
          <ac:picMkLst>
            <pc:docMk/>
            <pc:sldMk cId="3081305646" sldId="308"/>
            <ac:picMk id="8" creationId="{FE6497BF-E84D-43D8-AE2C-278F6A6F1609}"/>
          </ac:picMkLst>
        </pc:picChg>
        <pc:picChg chg="del">
          <ac:chgData name="R.Kimber.16" userId="bc683ee8-31f6-4f60-9797-9dae9a828663" providerId="ADAL" clId="{4A365CF9-7FE7-4A1A-84DD-19FF773A68AA}" dt="2020-04-29T11:41:12.454" v="3227" actId="478"/>
          <ac:picMkLst>
            <pc:docMk/>
            <pc:sldMk cId="3081305646" sldId="308"/>
            <ac:picMk id="9" creationId="{211144A5-6DB7-42C8-8B54-8625D2E1C9C5}"/>
          </ac:picMkLst>
        </pc:picChg>
        <pc:picChg chg="del">
          <ac:chgData name="R.Kimber.16" userId="bc683ee8-31f6-4f60-9797-9dae9a828663" providerId="ADAL" clId="{4A365CF9-7FE7-4A1A-84DD-19FF773A68AA}" dt="2020-04-29T11:41:12.454" v="3227" actId="478"/>
          <ac:picMkLst>
            <pc:docMk/>
            <pc:sldMk cId="3081305646" sldId="308"/>
            <ac:picMk id="10" creationId="{F6B4AA77-97D6-4009-86A7-7236225756A9}"/>
          </ac:picMkLst>
        </pc:picChg>
        <pc:picChg chg="del">
          <ac:chgData name="R.Kimber.16" userId="bc683ee8-31f6-4f60-9797-9dae9a828663" providerId="ADAL" clId="{4A365CF9-7FE7-4A1A-84DD-19FF773A68AA}" dt="2020-04-29T11:41:15.764" v="3228" actId="478"/>
          <ac:picMkLst>
            <pc:docMk/>
            <pc:sldMk cId="3081305646" sldId="308"/>
            <ac:picMk id="15" creationId="{3E2AEA4D-6FBC-41DF-989B-8C95795C6400}"/>
          </ac:picMkLst>
        </pc:picChg>
        <pc:picChg chg="del">
          <ac:chgData name="R.Kimber.16" userId="bc683ee8-31f6-4f60-9797-9dae9a828663" providerId="ADAL" clId="{4A365CF9-7FE7-4A1A-84DD-19FF773A68AA}" dt="2020-04-29T11:41:12.454" v="3227" actId="478"/>
          <ac:picMkLst>
            <pc:docMk/>
            <pc:sldMk cId="3081305646" sldId="308"/>
            <ac:picMk id="16" creationId="{E71EEE88-43AE-49F6-BAD2-9B2B1D77B04F}"/>
          </ac:picMkLst>
        </pc:picChg>
        <pc:picChg chg="del">
          <ac:chgData name="R.Kimber.16" userId="bc683ee8-31f6-4f60-9797-9dae9a828663" providerId="ADAL" clId="{4A365CF9-7FE7-4A1A-84DD-19FF773A68AA}" dt="2020-04-29T11:41:12.454" v="3227" actId="478"/>
          <ac:picMkLst>
            <pc:docMk/>
            <pc:sldMk cId="3081305646" sldId="308"/>
            <ac:picMk id="17" creationId="{5CB54B58-8B36-4863-B46F-35570059C5DF}"/>
          </ac:picMkLst>
        </pc:picChg>
        <pc:picChg chg="del">
          <ac:chgData name="R.Kimber.16" userId="bc683ee8-31f6-4f60-9797-9dae9a828663" providerId="ADAL" clId="{4A365CF9-7FE7-4A1A-84DD-19FF773A68AA}" dt="2020-04-29T11:41:12.454" v="3227" actId="478"/>
          <ac:picMkLst>
            <pc:docMk/>
            <pc:sldMk cId="3081305646" sldId="308"/>
            <ac:picMk id="18" creationId="{4D23D7BC-A789-4FFE-9D37-45ECD7D19FA1}"/>
          </ac:picMkLst>
        </pc:picChg>
        <pc:picChg chg="del">
          <ac:chgData name="R.Kimber.16" userId="bc683ee8-31f6-4f60-9797-9dae9a828663" providerId="ADAL" clId="{4A365CF9-7FE7-4A1A-84DD-19FF773A68AA}" dt="2020-04-29T11:41:12.454" v="3227" actId="478"/>
          <ac:picMkLst>
            <pc:docMk/>
            <pc:sldMk cId="3081305646" sldId="308"/>
            <ac:picMk id="19" creationId="{484342B2-BDA6-409A-925B-7E9F72F2A5A3}"/>
          </ac:picMkLst>
        </pc:picChg>
        <pc:picChg chg="del">
          <ac:chgData name="R.Kimber.16" userId="bc683ee8-31f6-4f60-9797-9dae9a828663" providerId="ADAL" clId="{4A365CF9-7FE7-4A1A-84DD-19FF773A68AA}" dt="2020-04-29T11:41:12.454" v="3227" actId="478"/>
          <ac:picMkLst>
            <pc:docMk/>
            <pc:sldMk cId="3081305646" sldId="308"/>
            <ac:picMk id="20" creationId="{EA853E48-A428-4049-9F4B-F26F1862B0A4}"/>
          </ac:picMkLst>
        </pc:picChg>
        <pc:picChg chg="del">
          <ac:chgData name="R.Kimber.16" userId="bc683ee8-31f6-4f60-9797-9dae9a828663" providerId="ADAL" clId="{4A365CF9-7FE7-4A1A-84DD-19FF773A68AA}" dt="2020-04-29T11:41:12.454" v="3227" actId="478"/>
          <ac:picMkLst>
            <pc:docMk/>
            <pc:sldMk cId="3081305646" sldId="308"/>
            <ac:picMk id="21" creationId="{75822F01-10EE-42FE-ACDD-F3C92A6C4EA7}"/>
          </ac:picMkLst>
        </pc:picChg>
        <pc:picChg chg="del">
          <ac:chgData name="R.Kimber.16" userId="bc683ee8-31f6-4f60-9797-9dae9a828663" providerId="ADAL" clId="{4A365CF9-7FE7-4A1A-84DD-19FF773A68AA}" dt="2020-04-29T11:41:15.764" v="3228" actId="478"/>
          <ac:picMkLst>
            <pc:docMk/>
            <pc:sldMk cId="3081305646" sldId="308"/>
            <ac:picMk id="22" creationId="{DD58CA9A-B065-4E6F-8D6E-CFD9847BDE51}"/>
          </ac:picMkLst>
        </pc:picChg>
        <pc:picChg chg="del">
          <ac:chgData name="R.Kimber.16" userId="bc683ee8-31f6-4f60-9797-9dae9a828663" providerId="ADAL" clId="{4A365CF9-7FE7-4A1A-84DD-19FF773A68AA}" dt="2020-04-29T11:41:12.454" v="3227" actId="478"/>
          <ac:picMkLst>
            <pc:docMk/>
            <pc:sldMk cId="3081305646" sldId="308"/>
            <ac:picMk id="23" creationId="{C801DDEB-4678-482D-8C97-15E24FCC0146}"/>
          </ac:picMkLst>
        </pc:picChg>
        <pc:picChg chg="del">
          <ac:chgData name="R.Kimber.16" userId="bc683ee8-31f6-4f60-9797-9dae9a828663" providerId="ADAL" clId="{4A365CF9-7FE7-4A1A-84DD-19FF773A68AA}" dt="2020-04-29T11:41:12.454" v="3227" actId="478"/>
          <ac:picMkLst>
            <pc:docMk/>
            <pc:sldMk cId="3081305646" sldId="308"/>
            <ac:picMk id="24" creationId="{576370F8-B99E-42F7-9D46-6B6D5BAB82A8}"/>
          </ac:picMkLst>
        </pc:picChg>
        <pc:picChg chg="del">
          <ac:chgData name="R.Kimber.16" userId="bc683ee8-31f6-4f60-9797-9dae9a828663" providerId="ADAL" clId="{4A365CF9-7FE7-4A1A-84DD-19FF773A68AA}" dt="2020-04-29T11:41:15.764" v="3228" actId="478"/>
          <ac:picMkLst>
            <pc:docMk/>
            <pc:sldMk cId="3081305646" sldId="308"/>
            <ac:picMk id="25" creationId="{9A437EDD-C404-41FD-A93B-B0D13254E63C}"/>
          </ac:picMkLst>
        </pc:picChg>
        <pc:cxnChg chg="add mod">
          <ac:chgData name="R.Kimber.16" userId="bc683ee8-31f6-4f60-9797-9dae9a828663" providerId="ADAL" clId="{4A365CF9-7FE7-4A1A-84DD-19FF773A68AA}" dt="2020-04-29T11:42:28.882" v="3365" actId="1037"/>
          <ac:cxnSpMkLst>
            <pc:docMk/>
            <pc:sldMk cId="3081305646" sldId="308"/>
            <ac:cxnSpMk id="26" creationId="{0905D7F8-93AA-47EE-B2E0-8B6470D0B5FE}"/>
          </ac:cxnSpMkLst>
        </pc:cxnChg>
        <pc:cxnChg chg="add mod">
          <ac:chgData name="R.Kimber.16" userId="bc683ee8-31f6-4f60-9797-9dae9a828663" providerId="ADAL" clId="{4A365CF9-7FE7-4A1A-84DD-19FF773A68AA}" dt="2020-04-29T11:42:33.047" v="3367" actId="1076"/>
          <ac:cxnSpMkLst>
            <pc:docMk/>
            <pc:sldMk cId="3081305646" sldId="308"/>
            <ac:cxnSpMk id="27" creationId="{DD0A6D1E-C262-4456-945C-A15A9D8D3984}"/>
          </ac:cxnSpMkLst>
        </pc:cxnChg>
        <pc:cxnChg chg="add mod">
          <ac:chgData name="R.Kimber.16" userId="bc683ee8-31f6-4f60-9797-9dae9a828663" providerId="ADAL" clId="{4A365CF9-7FE7-4A1A-84DD-19FF773A68AA}" dt="2020-04-29T11:42:37.399" v="3369" actId="1076"/>
          <ac:cxnSpMkLst>
            <pc:docMk/>
            <pc:sldMk cId="3081305646" sldId="308"/>
            <ac:cxnSpMk id="28" creationId="{475EF5B6-29DF-41D1-B776-2B5D8AFEEE3A}"/>
          </ac:cxnSpMkLst>
        </pc:cxn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00EC3-9FC2-414D-B377-FD8E7386C9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6EFB65-B8A5-4928-9B49-76BC5E86DF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AA6139-61B5-48B5-8930-EDAAC21EC210}"/>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5" name="Footer Placeholder 4">
            <a:extLst>
              <a:ext uri="{FF2B5EF4-FFF2-40B4-BE49-F238E27FC236}">
                <a16:creationId xmlns:a16="http://schemas.microsoft.com/office/drawing/2014/main" id="{19DED600-D248-44D0-AE41-8DBE365A80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9B4C50-F06E-45F5-A4CE-F072BD048114}"/>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2222962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1C8DA-11D2-4161-AB09-780BE16151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064BA7-58EF-42DC-963B-7918CA49B4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1C923B-6125-4A89-9D2C-1158A015889D}"/>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5" name="Footer Placeholder 4">
            <a:extLst>
              <a:ext uri="{FF2B5EF4-FFF2-40B4-BE49-F238E27FC236}">
                <a16:creationId xmlns:a16="http://schemas.microsoft.com/office/drawing/2014/main" id="{3461F8C8-0314-4E05-960B-C4EFC08657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43E6D6-D9DA-473A-BE0C-C2236D1BEDBF}"/>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31385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9E391-C122-4DCB-A1D2-4D8E6D4315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8B6F1A-0F6C-49F3-9E61-7DB917BAFC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C81118-1031-45AB-81BD-28D2F61D43F8}"/>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5" name="Footer Placeholder 4">
            <a:extLst>
              <a:ext uri="{FF2B5EF4-FFF2-40B4-BE49-F238E27FC236}">
                <a16:creationId xmlns:a16="http://schemas.microsoft.com/office/drawing/2014/main" id="{0B28182D-41B4-4455-B361-D6E32E74DC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8719E8-8997-434B-A0C7-15700045EFEB}"/>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700302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9E562-2043-43A4-808F-5551E89F2E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777EBF-7D98-49C7-A105-5C78CF516C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BD8218-3BC2-4853-8120-9C3E514139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EB342A-B990-4990-81A2-EA6BAC796CB6}"/>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6" name="Footer Placeholder 5">
            <a:extLst>
              <a:ext uri="{FF2B5EF4-FFF2-40B4-BE49-F238E27FC236}">
                <a16:creationId xmlns:a16="http://schemas.microsoft.com/office/drawing/2014/main" id="{89EB927C-4611-4277-A5A1-931A87354D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D43A42-4975-4B7E-A041-2E19AB1405A1}"/>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4069881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7E138-EFC5-49EE-949B-9338D028F5A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74AD8D-42D0-485A-BDCD-54323A9453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400AAD-8793-4013-8F38-7C7D29BD6F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09C6799-BC10-4B61-943B-21C58E92CB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601641-7AF6-4F40-83BB-53D245DF7B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6762CCF-B747-4627-96CD-7CFF74FC98E8}"/>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8" name="Footer Placeholder 7">
            <a:extLst>
              <a:ext uri="{FF2B5EF4-FFF2-40B4-BE49-F238E27FC236}">
                <a16:creationId xmlns:a16="http://schemas.microsoft.com/office/drawing/2014/main" id="{ECEB24D9-9B51-48FF-A6D6-072EC578D7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21E1D1-51F0-42E0-8DE5-73306B963FD1}"/>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3631636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3B687-379B-487F-9DF8-405D359C57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5FF9859-2838-42FB-8C01-89EC74F4B9A9}"/>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4" name="Footer Placeholder 3">
            <a:extLst>
              <a:ext uri="{FF2B5EF4-FFF2-40B4-BE49-F238E27FC236}">
                <a16:creationId xmlns:a16="http://schemas.microsoft.com/office/drawing/2014/main" id="{A32ED769-FA44-4C01-B193-16155D0698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ED18D4-7B02-41F9-B400-58E36514724D}"/>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631195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95D1FD-AF58-41B4-A1BA-C66B2A6517B0}"/>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3" name="Footer Placeholder 2">
            <a:extLst>
              <a:ext uri="{FF2B5EF4-FFF2-40B4-BE49-F238E27FC236}">
                <a16:creationId xmlns:a16="http://schemas.microsoft.com/office/drawing/2014/main" id="{BA7AF634-6BDA-48AC-A4B9-5425E0761E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439698-D984-478F-B7E1-D1E9FFBF1D66}"/>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4107198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B53EC-25EF-4834-AED5-572AEFA4A7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E9D80FF-3091-4A7A-8163-A7F15E0AA4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C00046-3546-43A1-934F-D73DDC9FD4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85D15F-71E7-4A7B-AB01-35EBD37DFA04}"/>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6" name="Footer Placeholder 5">
            <a:extLst>
              <a:ext uri="{FF2B5EF4-FFF2-40B4-BE49-F238E27FC236}">
                <a16:creationId xmlns:a16="http://schemas.microsoft.com/office/drawing/2014/main" id="{D8C976DD-E17F-43DE-A3C2-B6626EA2A1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F36ED0-718B-4BFA-B495-3D0979646890}"/>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350722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401F8-2CF8-4F46-8CCD-CD5E6EC303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F3788B-973C-4750-B527-6D580B6B2A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B21D380-522C-4515-AD25-0C5A0AD467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AFB0E1-BD7B-4976-94D3-7982482ADB8F}"/>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6" name="Footer Placeholder 5">
            <a:extLst>
              <a:ext uri="{FF2B5EF4-FFF2-40B4-BE49-F238E27FC236}">
                <a16:creationId xmlns:a16="http://schemas.microsoft.com/office/drawing/2014/main" id="{17426E62-8848-4D25-B1BC-99C73667C5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FFA229-BF83-427D-ADA0-0C86524A8E7F}"/>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3020882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7B5BE-C4E3-4F2A-B121-E286BE2901D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63AAA7-3E7C-4976-858C-BAA4E1BBE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B3E56-4D74-451F-9969-99DA71BC5F65}"/>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5" name="Footer Placeholder 4">
            <a:extLst>
              <a:ext uri="{FF2B5EF4-FFF2-40B4-BE49-F238E27FC236}">
                <a16:creationId xmlns:a16="http://schemas.microsoft.com/office/drawing/2014/main" id="{9CF74651-8CE7-4FCB-90F4-F39DBBC418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D463AF-CC15-4F7A-BE60-7CFA238720D1}"/>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3929405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639C18-79AE-4A67-8373-7CF32617E6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11EC5A-111F-41F8-89F7-8E10C796B6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F96A7-0512-4986-86EC-09FB46790AE0}"/>
              </a:ext>
            </a:extLst>
          </p:cNvPr>
          <p:cNvSpPr>
            <a:spLocks noGrp="1"/>
          </p:cNvSpPr>
          <p:nvPr>
            <p:ph type="dt" sz="half" idx="10"/>
          </p:nvPr>
        </p:nvSpPr>
        <p:spPr/>
        <p:txBody>
          <a:bodyPr/>
          <a:lstStyle/>
          <a:p>
            <a:fld id="{56E1DE2F-8CB8-446C-8FE1-A32A3E25DB0E}" type="datetimeFigureOut">
              <a:rPr lang="en-GB" smtClean="0"/>
              <a:t>29/04/2020</a:t>
            </a:fld>
            <a:endParaRPr lang="en-GB"/>
          </a:p>
        </p:txBody>
      </p:sp>
      <p:sp>
        <p:nvSpPr>
          <p:cNvPr id="5" name="Footer Placeholder 4">
            <a:extLst>
              <a:ext uri="{FF2B5EF4-FFF2-40B4-BE49-F238E27FC236}">
                <a16:creationId xmlns:a16="http://schemas.microsoft.com/office/drawing/2014/main" id="{5253C3C0-5767-4A23-AB69-3BF8C45EE2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BAD112-B291-407A-BCCD-2932F50B1C82}"/>
              </a:ext>
            </a:extLst>
          </p:cNvPr>
          <p:cNvSpPr>
            <a:spLocks noGrp="1"/>
          </p:cNvSpPr>
          <p:nvPr>
            <p:ph type="sldNum" sz="quarter" idx="12"/>
          </p:nvPr>
        </p:nvSpPr>
        <p:spPr/>
        <p:txBody>
          <a:bodyPr/>
          <a:lstStyle/>
          <a:p>
            <a:fld id="{EA25CDF8-1E0D-413A-AF7C-EF5EE1937664}" type="slidenum">
              <a:rPr lang="en-GB" smtClean="0"/>
              <a:t>‹#›</a:t>
            </a:fld>
            <a:endParaRPr lang="en-GB"/>
          </a:p>
        </p:txBody>
      </p:sp>
    </p:spTree>
    <p:extLst>
      <p:ext uri="{BB962C8B-B14F-4D97-AF65-F5344CB8AC3E}">
        <p14:creationId xmlns:p14="http://schemas.microsoft.com/office/powerpoint/2010/main" val="2420093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3BA97B-BCA9-401B-9B47-96CB442BA3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7473DD-A6FB-46CC-BA4A-9C92D3BA0A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BA3A05-046C-436F-991C-FB08348749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E1DE2F-8CB8-446C-8FE1-A32A3E25DB0E}" type="datetimeFigureOut">
              <a:rPr lang="en-GB" smtClean="0"/>
              <a:t>29/04/2020</a:t>
            </a:fld>
            <a:endParaRPr lang="en-GB"/>
          </a:p>
        </p:txBody>
      </p:sp>
      <p:sp>
        <p:nvSpPr>
          <p:cNvPr id="5" name="Footer Placeholder 4">
            <a:extLst>
              <a:ext uri="{FF2B5EF4-FFF2-40B4-BE49-F238E27FC236}">
                <a16:creationId xmlns:a16="http://schemas.microsoft.com/office/drawing/2014/main" id="{0E79CB06-64C1-4B68-BD78-2C074295E9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050A50C-95FD-4327-8950-B72D9A85E2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25CDF8-1E0D-413A-AF7C-EF5EE1937664}" type="slidenum">
              <a:rPr lang="en-GB" smtClean="0"/>
              <a:t>‹#›</a:t>
            </a:fld>
            <a:endParaRPr lang="en-GB"/>
          </a:p>
        </p:txBody>
      </p:sp>
    </p:spTree>
    <p:extLst>
      <p:ext uri="{BB962C8B-B14F-4D97-AF65-F5344CB8AC3E}">
        <p14:creationId xmlns:p14="http://schemas.microsoft.com/office/powerpoint/2010/main" val="574433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audio" Target="../media/media1.m4a"/><Relationship Id="rId7" Type="http://schemas.openxmlformats.org/officeDocument/2006/relationships/package" Target="../embeddings/Microsoft_Word_Document.docx"/><Relationship Id="rId12" Type="http://schemas.openxmlformats.org/officeDocument/2006/relationships/image" Target="../media/image7.png"/><Relationship Id="rId2" Type="http://schemas.microsoft.com/office/2007/relationships/media" Target="../media/media1.m4a"/><Relationship Id="rId1" Type="http://schemas.openxmlformats.org/officeDocument/2006/relationships/vmlDrawing" Target="../drawings/vmlDrawing1.vml"/><Relationship Id="rId6" Type="http://schemas.openxmlformats.org/officeDocument/2006/relationships/image" Target="../media/image3.png"/><Relationship Id="rId11" Type="http://schemas.openxmlformats.org/officeDocument/2006/relationships/image" Target="../media/image6.jpeg"/><Relationship Id="rId5" Type="http://schemas.openxmlformats.org/officeDocument/2006/relationships/image" Target="../media/image2.png"/><Relationship Id="rId10" Type="http://schemas.openxmlformats.org/officeDocument/2006/relationships/image" Target="../media/image5.jpeg"/><Relationship Id="rId4" Type="http://schemas.openxmlformats.org/officeDocument/2006/relationships/slideLayout" Target="../slideLayouts/slideLayout1.xml"/><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3D-2fTVbukU"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emf"/><Relationship Id="rId4" Type="http://schemas.openxmlformats.org/officeDocument/2006/relationships/package" Target="../embeddings/Microsoft_Word_Document.docx"/></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1.jpeg"/><Relationship Id="rId4" Type="http://schemas.openxmlformats.org/officeDocument/2006/relationships/image" Target="../media/image1.emf"/></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15.jpe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audio" Target="../media/media6.m4a"/><Relationship Id="rId3" Type="http://schemas.microsoft.com/office/2007/relationships/media" Target="../media/media4.m4a"/><Relationship Id="rId7" Type="http://schemas.microsoft.com/office/2007/relationships/media" Target="../media/media6.m4a"/><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audio" Target="../media/media5.m4a"/><Relationship Id="rId11" Type="http://schemas.openxmlformats.org/officeDocument/2006/relationships/image" Target="../media/image7.png"/><Relationship Id="rId5" Type="http://schemas.microsoft.com/office/2007/relationships/media" Target="../media/media5.m4a"/><Relationship Id="rId10" Type="http://schemas.openxmlformats.org/officeDocument/2006/relationships/image" Target="../media/image18.png"/><Relationship Id="rId4" Type="http://schemas.openxmlformats.org/officeDocument/2006/relationships/audio" Target="../media/media4.m4a"/><Relationship Id="rId9"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9.png"/><Relationship Id="rId7"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emf"/><Relationship Id="rId5" Type="http://schemas.openxmlformats.org/officeDocument/2006/relationships/package" Target="../embeddings/Microsoft_Word_Document.docx"/><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44ED201E-5581-4E0F-AB8C-8889CFFB1B04}"/>
                  </a:ext>
                </a:extLst>
              </p:cNvPr>
              <p:cNvSpPr txBox="1">
                <a:spLocks/>
              </p:cNvSpPr>
              <p:nvPr/>
            </p:nvSpPr>
            <p:spPr>
              <a:xfrm>
                <a:off x="1524000" y="413635"/>
                <a:ext cx="9144000" cy="23876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latin typeface="Comic Sans MS" panose="030F0702030302020204" pitchFamily="66" charset="0"/>
                  </a:rPr>
                  <a:t>Bon app</a:t>
                </a:r>
                <a14:m>
                  <m:oMath xmlns:m="http://schemas.openxmlformats.org/officeDocument/2006/math">
                    <m:acc>
                      <m:accPr>
                        <m:chr m:val="́"/>
                        <m:ctrlPr>
                          <a:rPr lang="en-GB" i="1" smtClean="0">
                            <a:latin typeface="Cambria Math" panose="02040503050406030204" pitchFamily="18" charset="0"/>
                          </a:rPr>
                        </m:ctrlPr>
                      </m:accPr>
                      <m:e>
                        <m:r>
                          <m:rPr>
                            <m:sty m:val="p"/>
                          </m:rPr>
                          <a:rPr lang="en-GB" smtClean="0">
                            <a:latin typeface="Cambria Math" panose="02040503050406030204" pitchFamily="18" charset="0"/>
                          </a:rPr>
                          <m:t>e</m:t>
                        </m:r>
                      </m:e>
                    </m:acc>
                  </m:oMath>
                </a14:m>
                <a:r>
                  <a:rPr lang="en-GB" dirty="0">
                    <a:latin typeface="Comic Sans MS" panose="030F0702030302020204" pitchFamily="66" charset="0"/>
                  </a:rPr>
                  <a:t>tit!</a:t>
                </a:r>
              </a:p>
            </p:txBody>
          </p:sp>
        </mc:Choice>
        <mc:Fallback xmlns="">
          <p:sp>
            <p:nvSpPr>
              <p:cNvPr id="4" name="Title 1">
                <a:extLst>
                  <a:ext uri="{FF2B5EF4-FFF2-40B4-BE49-F238E27FC236}">
                    <a16:creationId xmlns:a16="http://schemas.microsoft.com/office/drawing/2014/main" id="{44ED201E-5581-4E0F-AB8C-8889CFFB1B04}"/>
                  </a:ext>
                </a:extLst>
              </p:cNvPr>
              <p:cNvSpPr txBox="1">
                <a:spLocks noRot="1" noChangeAspect="1" noMove="1" noResize="1" noEditPoints="1" noAdjustHandles="1" noChangeArrowheads="1" noChangeShapeType="1" noTextEdit="1"/>
              </p:cNvSpPr>
              <p:nvPr/>
            </p:nvSpPr>
            <p:spPr>
              <a:xfrm>
                <a:off x="1524000" y="413635"/>
                <a:ext cx="9144000" cy="2387600"/>
              </a:xfrm>
              <a:prstGeom prst="rect">
                <a:avLst/>
              </a:prstGeom>
              <a:blipFill>
                <a:blip r:embed="rId5"/>
                <a:stretch>
                  <a:fillRect b="-17347"/>
                </a:stretch>
              </a:blipFill>
            </p:spPr>
            <p:txBody>
              <a:bodyPr/>
              <a:lstStyle/>
              <a:p>
                <a:r>
                  <a:rPr lang="en-GB">
                    <a:noFill/>
                  </a:rPr>
                  <a:t> </a:t>
                </a:r>
              </a:p>
            </p:txBody>
          </p:sp>
        </mc:Fallback>
      </mc:AlternateContent>
      <p:sp>
        <p:nvSpPr>
          <p:cNvPr id="5" name="Subtitle 2">
            <a:extLst>
              <a:ext uri="{FF2B5EF4-FFF2-40B4-BE49-F238E27FC236}">
                <a16:creationId xmlns:a16="http://schemas.microsoft.com/office/drawing/2014/main" id="{1E30DE1B-5EE2-438C-ADC5-87C35AECE246}"/>
              </a:ext>
            </a:extLst>
          </p:cNvPr>
          <p:cNvSpPr txBox="1">
            <a:spLocks/>
          </p:cNvSpPr>
          <p:nvPr/>
        </p:nvSpPr>
        <p:spPr>
          <a:xfrm>
            <a:off x="1524000" y="289331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omic Sans MS" panose="030F0702030302020204" pitchFamily="66" charset="0"/>
              </a:rPr>
              <a:t>Enjoy your food!</a:t>
            </a:r>
          </a:p>
        </p:txBody>
      </p:sp>
      <p:pic>
        <p:nvPicPr>
          <p:cNvPr id="6" name="Picture 2" descr="Flag of France - Wikipedia">
            <a:extLst>
              <a:ext uri="{FF2B5EF4-FFF2-40B4-BE49-F238E27FC236}">
                <a16:creationId xmlns:a16="http://schemas.microsoft.com/office/drawing/2014/main" id="{0F62BC3C-8F36-4F98-9B73-E2FCBE6A87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6335" y="4056765"/>
            <a:ext cx="3879330" cy="25862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Object 2">
            <a:extLst>
              <a:ext uri="{FF2B5EF4-FFF2-40B4-BE49-F238E27FC236}">
                <a16:creationId xmlns:a16="http://schemas.microsoft.com/office/drawing/2014/main" id="{48F758DC-48F0-4560-8518-28A1C9FD8CF9}"/>
              </a:ext>
            </a:extLst>
          </p:cNvPr>
          <p:cNvGraphicFramePr>
            <a:graphicFrameLocks noChangeAspect="1"/>
          </p:cNvGraphicFramePr>
          <p:nvPr/>
        </p:nvGraphicFramePr>
        <p:xfrm>
          <a:off x="-130865" y="58525"/>
          <a:ext cx="3801717" cy="2511363"/>
        </p:xfrm>
        <a:graphic>
          <a:graphicData uri="http://schemas.openxmlformats.org/presentationml/2006/ole">
            <mc:AlternateContent xmlns:mc="http://schemas.openxmlformats.org/markup-compatibility/2006">
              <mc:Choice xmlns:v="urn:schemas-microsoft-com:vml" Requires="v">
                <p:oleObj spid="_x0000_s1027" name="Document" r:id="rId7" imgW="8877336" imgH="5863724" progId="">
                  <p:embed/>
                </p:oleObj>
              </mc:Choice>
              <mc:Fallback>
                <p:oleObj name="Document" r:id="rId7" imgW="8877336" imgH="5863724" progId="">
                  <p:embed/>
                  <p:pic>
                    <p:nvPicPr>
                      <p:cNvPr id="7" name="Object 2">
                        <a:extLst>
                          <a:ext uri="{FF2B5EF4-FFF2-40B4-BE49-F238E27FC236}">
                            <a16:creationId xmlns:a16="http://schemas.microsoft.com/office/drawing/2014/main" id="{48F758DC-48F0-4560-8518-28A1C9FD8C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0865" y="58525"/>
                        <a:ext cx="3801717" cy="2511363"/>
                      </a:xfrm>
                      <a:prstGeom prst="rect">
                        <a:avLst/>
                      </a:prstGeom>
                      <a:noFill/>
                      <a:ln>
                        <a:noFill/>
                      </a:ln>
                      <a:effectLst/>
                    </p:spPr>
                  </p:pic>
                </p:oleObj>
              </mc:Fallback>
            </mc:AlternateContent>
          </a:graphicData>
        </a:graphic>
      </p:graphicFrame>
      <p:pic>
        <p:nvPicPr>
          <p:cNvPr id="8" name="Picture 3" descr="http://www.i-m-b.org.il/applications/news/data/b5.JPG">
            <a:extLst>
              <a:ext uri="{FF2B5EF4-FFF2-40B4-BE49-F238E27FC236}">
                <a16:creationId xmlns:a16="http://schemas.microsoft.com/office/drawing/2014/main" id="{30C23DE8-37B3-4232-8F49-1BFC68F87516}"/>
              </a:ext>
            </a:extLst>
          </p:cNvPr>
          <p:cNvPicPr>
            <a:picLocks noChangeAspect="1" noChangeArrowheads="1"/>
          </p:cNvPicPr>
          <p:nvPr/>
        </p:nvPicPr>
        <p:blipFill>
          <a:blip r:embed="rId9"/>
          <a:srcRect/>
          <a:stretch>
            <a:fillRect/>
          </a:stretch>
        </p:blipFill>
        <p:spPr bwMode="auto">
          <a:xfrm>
            <a:off x="356982" y="3156345"/>
            <a:ext cx="2677765" cy="2062077"/>
          </a:xfrm>
          <a:prstGeom prst="rect">
            <a:avLst/>
          </a:prstGeom>
          <a:noFill/>
          <a:ln w="9525">
            <a:noFill/>
            <a:miter lim="800000"/>
            <a:headEnd/>
            <a:tailEnd/>
          </a:ln>
        </p:spPr>
      </p:pic>
      <p:pic>
        <p:nvPicPr>
          <p:cNvPr id="9" name="Picture 3" descr="http://www.bonappetit.com/images/tips_tools_ingredients/ingredients/2008/10/ttar_granny_smith_apple_v.jpg">
            <a:extLst>
              <a:ext uri="{FF2B5EF4-FFF2-40B4-BE49-F238E27FC236}">
                <a16:creationId xmlns:a16="http://schemas.microsoft.com/office/drawing/2014/main" id="{D2293EAC-9E8F-4C97-8F6E-67F4CC2FC33B}"/>
              </a:ext>
            </a:extLst>
          </p:cNvPr>
          <p:cNvPicPr>
            <a:picLocks noChangeAspect="1" noChangeArrowheads="1"/>
          </p:cNvPicPr>
          <p:nvPr/>
        </p:nvPicPr>
        <p:blipFill>
          <a:blip r:embed="rId10"/>
          <a:srcRect/>
          <a:stretch>
            <a:fillRect/>
          </a:stretch>
        </p:blipFill>
        <p:spPr bwMode="auto">
          <a:xfrm>
            <a:off x="9218177" y="340431"/>
            <a:ext cx="2372401" cy="2552879"/>
          </a:xfrm>
          <a:prstGeom prst="rect">
            <a:avLst/>
          </a:prstGeom>
          <a:noFill/>
          <a:ln w="9525">
            <a:noFill/>
            <a:miter lim="800000"/>
            <a:headEnd/>
            <a:tailEnd/>
          </a:ln>
        </p:spPr>
      </p:pic>
      <p:pic>
        <p:nvPicPr>
          <p:cNvPr id="10" name="Picture 4" descr="MR WHIPPY ICE CREAM – Simply the Best Events">
            <a:extLst>
              <a:ext uri="{FF2B5EF4-FFF2-40B4-BE49-F238E27FC236}">
                <a16:creationId xmlns:a16="http://schemas.microsoft.com/office/drawing/2014/main" id="{279E278D-EDFA-40AF-9EA5-5B33F845752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92120" y="3429000"/>
            <a:ext cx="3224513" cy="2138927"/>
          </a:xfrm>
          <a:prstGeom prst="rect">
            <a:avLst/>
          </a:prstGeom>
          <a:noFill/>
          <a:extLst>
            <a:ext uri="{909E8E84-426E-40DD-AFC4-6F175D3DCCD1}">
              <a14:hiddenFill xmlns:a14="http://schemas.microsoft.com/office/drawing/2010/main">
                <a:solidFill>
                  <a:srgbClr val="FFFFFF"/>
                </a:solidFill>
              </a14:hiddenFill>
            </a:ext>
          </a:extLst>
        </p:spPr>
      </p:pic>
      <p:pic>
        <p:nvPicPr>
          <p:cNvPr id="11" name="Recorded Sound">
            <a:hlinkClick r:id="" action="ppaction://media"/>
            <a:extLst>
              <a:ext uri="{FF2B5EF4-FFF2-40B4-BE49-F238E27FC236}">
                <a16:creationId xmlns:a16="http://schemas.microsoft.com/office/drawing/2014/main" id="{317DFD6A-01A9-422D-89E7-CDD6EC945B51}"/>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5466521" y="615498"/>
            <a:ext cx="1258957" cy="1258957"/>
          </a:xfrm>
          <a:prstGeom prst="rect">
            <a:avLst/>
          </a:prstGeom>
        </p:spPr>
      </p:pic>
      <p:sp>
        <p:nvSpPr>
          <p:cNvPr id="12" name="Subtitle 2">
            <a:extLst>
              <a:ext uri="{FF2B5EF4-FFF2-40B4-BE49-F238E27FC236}">
                <a16:creationId xmlns:a16="http://schemas.microsoft.com/office/drawing/2014/main" id="{8DD7C169-7AE0-4BA7-A444-C5CCEFFAD3A4}"/>
              </a:ext>
            </a:extLst>
          </p:cNvPr>
          <p:cNvSpPr txBox="1">
            <a:spLocks/>
          </p:cNvSpPr>
          <p:nvPr/>
        </p:nvSpPr>
        <p:spPr>
          <a:xfrm>
            <a:off x="6276535" y="644436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b="1" dirty="0">
                <a:solidFill>
                  <a:srgbClr val="FF0000"/>
                </a:solidFill>
                <a:latin typeface="Comic Sans MS" panose="030F0702030302020204" pitchFamily="66" charset="0"/>
              </a:rPr>
              <a:t>Lesson 3</a:t>
            </a:r>
          </a:p>
        </p:txBody>
      </p:sp>
    </p:spTree>
    <p:extLst>
      <p:ext uri="{BB962C8B-B14F-4D97-AF65-F5344CB8AC3E}">
        <p14:creationId xmlns:p14="http://schemas.microsoft.com/office/powerpoint/2010/main" val="418027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3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BFFDA71-B54C-4AAE-8515-9273A9629A24}"/>
              </a:ext>
            </a:extLst>
          </p:cNvPr>
          <p:cNvSpPr txBox="1">
            <a:spLocks/>
          </p:cNvSpPr>
          <p:nvPr/>
        </p:nvSpPr>
        <p:spPr>
          <a:xfrm>
            <a:off x="0" y="1537252"/>
            <a:ext cx="12192000" cy="532074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Comic Sans MS" panose="030F0702030302020204" pitchFamily="66" charset="0"/>
              </a:rPr>
              <a:t>Welcome to the third French lesson about food!</a:t>
            </a:r>
          </a:p>
          <a:p>
            <a:pPr marL="0" indent="0">
              <a:buFont typeface="Arial" panose="020B0604020202020204" pitchFamily="34" charse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this lesson, you will use everything you have learnt so far to create and understand sentences about how many pieces of food has been eaten. Start by writing the date and title: </a:t>
            </a:r>
            <a:r>
              <a:rPr lang="en-GB" u="sng" dirty="0" err="1">
                <a:latin typeface="Comic Sans MS" panose="030F0702030302020204" pitchFamily="66" charset="0"/>
              </a:rPr>
              <a:t>Combien</a:t>
            </a:r>
            <a:r>
              <a:rPr lang="en-GB" u="sng" dirty="0">
                <a:latin typeface="Comic Sans MS" panose="030F0702030302020204" pitchFamily="66" charset="0"/>
              </a:rPr>
              <a:t>? </a:t>
            </a:r>
            <a:r>
              <a:rPr lang="en-GB" dirty="0">
                <a:latin typeface="Comic Sans MS" panose="030F0702030302020204" pitchFamily="66" charset="0"/>
              </a:rPr>
              <a:t>in your book (this means ‘how many?/ how much?’).</a:t>
            </a: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r>
              <a:rPr lang="en-GB" dirty="0">
                <a:latin typeface="Comic Sans MS" panose="030F0702030302020204" pitchFamily="66" charset="0"/>
              </a:rPr>
              <a:t>Make sure you have put the PowerPoint on full screen to make sure all the animations work properly! Don’t forget to press this button              when ever you see it to listen how to pronounce the word or phrase.</a:t>
            </a: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r>
              <a:rPr lang="en-GB" dirty="0">
                <a:latin typeface="Comic Sans MS" panose="030F0702030302020204" pitchFamily="66" charset="0"/>
              </a:rPr>
              <a:t>Miss Kimber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p:txBody>
      </p:sp>
      <p:pic>
        <p:nvPicPr>
          <p:cNvPr id="3" name="Picture 2" descr="France flag clipart - country flags">
            <a:extLst>
              <a:ext uri="{FF2B5EF4-FFF2-40B4-BE49-F238E27FC236}">
                <a16:creationId xmlns:a16="http://schemas.microsoft.com/office/drawing/2014/main" id="{8718DDDF-A2ED-472C-95F0-C6CF92BEFF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9" y="111021"/>
            <a:ext cx="1985862" cy="132556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A60CBEEC-E75D-4C1D-B9F7-10D664C758B3}"/>
              </a:ext>
            </a:extLst>
          </p:cNvPr>
          <p:cNvSpPr txBox="1">
            <a:spLocks/>
          </p:cNvSpPr>
          <p:nvPr/>
        </p:nvSpPr>
        <p:spPr>
          <a:xfrm>
            <a:off x="-937591" y="16135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u="sng">
                <a:latin typeface="Comic Sans MS" panose="030F0702030302020204" pitchFamily="66" charset="0"/>
              </a:rPr>
              <a:t>Bonjour class 3!</a:t>
            </a:r>
            <a:endParaRPr lang="en-GB" u="sng" dirty="0">
              <a:latin typeface="Comic Sans MS" panose="030F0702030302020204" pitchFamily="66" charset="0"/>
            </a:endParaRPr>
          </a:p>
        </p:txBody>
      </p:sp>
      <p:pic>
        <p:nvPicPr>
          <p:cNvPr id="5" name="Picture 4">
            <a:extLst>
              <a:ext uri="{FF2B5EF4-FFF2-40B4-BE49-F238E27FC236}">
                <a16:creationId xmlns:a16="http://schemas.microsoft.com/office/drawing/2014/main" id="{679863C9-FA53-4FD8-94CA-6CB9C19AD7E7}"/>
              </a:ext>
            </a:extLst>
          </p:cNvPr>
          <p:cNvPicPr>
            <a:picLocks noChangeAspect="1"/>
          </p:cNvPicPr>
          <p:nvPr/>
        </p:nvPicPr>
        <p:blipFill>
          <a:blip r:embed="rId3"/>
          <a:stretch>
            <a:fillRect/>
          </a:stretch>
        </p:blipFill>
        <p:spPr>
          <a:xfrm>
            <a:off x="10930596" y="4765058"/>
            <a:ext cx="552627" cy="485350"/>
          </a:xfrm>
          <a:prstGeom prst="rect">
            <a:avLst/>
          </a:prstGeom>
        </p:spPr>
      </p:pic>
    </p:spTree>
    <p:extLst>
      <p:ext uri="{BB962C8B-B14F-4D97-AF65-F5344CB8AC3E}">
        <p14:creationId xmlns:p14="http://schemas.microsoft.com/office/powerpoint/2010/main" val="1014822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6178CF-BBD2-4B74-8A22-582A9F7A68E5}"/>
              </a:ext>
            </a:extLst>
          </p:cNvPr>
          <p:cNvSpPr/>
          <p:nvPr/>
        </p:nvSpPr>
        <p:spPr>
          <a:xfrm>
            <a:off x="3636929" y="1209340"/>
            <a:ext cx="4918141" cy="369332"/>
          </a:xfrm>
          <a:prstGeom prst="rect">
            <a:avLst/>
          </a:prstGeom>
        </p:spPr>
        <p:txBody>
          <a:bodyPr wrap="none">
            <a:spAutoFit/>
          </a:bodyPr>
          <a:lstStyle/>
          <a:p>
            <a:r>
              <a:rPr lang="en-GB" dirty="0">
                <a:hlinkClick r:id="rId2"/>
              </a:rPr>
              <a:t>https://www.youtube.com/watch?v=3D-2fTVbukU</a:t>
            </a:r>
            <a:endParaRPr lang="en-GB" dirty="0"/>
          </a:p>
        </p:txBody>
      </p:sp>
      <p:pic>
        <p:nvPicPr>
          <p:cNvPr id="3" name="Picture 2">
            <a:extLst>
              <a:ext uri="{FF2B5EF4-FFF2-40B4-BE49-F238E27FC236}">
                <a16:creationId xmlns:a16="http://schemas.microsoft.com/office/drawing/2014/main" id="{F8D7DA2C-EE22-4ACD-820F-9100443320C0}"/>
              </a:ext>
            </a:extLst>
          </p:cNvPr>
          <p:cNvPicPr>
            <a:picLocks noChangeAspect="1"/>
          </p:cNvPicPr>
          <p:nvPr/>
        </p:nvPicPr>
        <p:blipFill>
          <a:blip r:embed="rId3"/>
          <a:stretch>
            <a:fillRect/>
          </a:stretch>
        </p:blipFill>
        <p:spPr>
          <a:xfrm>
            <a:off x="1715598" y="1967404"/>
            <a:ext cx="8995851" cy="4735851"/>
          </a:xfrm>
          <a:prstGeom prst="rect">
            <a:avLst/>
          </a:prstGeom>
        </p:spPr>
      </p:pic>
      <p:sp>
        <p:nvSpPr>
          <p:cNvPr id="4" name="TextBox 3">
            <a:extLst>
              <a:ext uri="{FF2B5EF4-FFF2-40B4-BE49-F238E27FC236}">
                <a16:creationId xmlns:a16="http://schemas.microsoft.com/office/drawing/2014/main" id="{7326F6E4-4317-482B-9FCD-AEAE663C62DD}"/>
              </a:ext>
            </a:extLst>
          </p:cNvPr>
          <p:cNvSpPr txBox="1"/>
          <p:nvPr/>
        </p:nvSpPr>
        <p:spPr>
          <a:xfrm>
            <a:off x="0" y="40407"/>
            <a:ext cx="11840308" cy="1938992"/>
          </a:xfrm>
          <a:prstGeom prst="rect">
            <a:avLst/>
          </a:prstGeom>
          <a:noFill/>
        </p:spPr>
        <p:txBody>
          <a:bodyPr wrap="square" rtlCol="0">
            <a:spAutoFit/>
          </a:bodyPr>
          <a:lstStyle/>
          <a:p>
            <a:r>
              <a:rPr lang="en-GB" sz="2400" dirty="0">
                <a:latin typeface="Comic Sans MS" panose="030F0702030302020204" pitchFamily="66" charset="0"/>
              </a:rPr>
              <a:t>You will need to think back to your learning on French numbers to 10</a:t>
            </a:r>
          </a:p>
          <a:p>
            <a:endParaRPr lang="en-GB" sz="2400" dirty="0">
              <a:latin typeface="Comic Sans MS" panose="030F0702030302020204" pitchFamily="66" charset="0"/>
            </a:endParaRPr>
          </a:p>
          <a:p>
            <a:r>
              <a:rPr lang="en-GB" sz="2400" dirty="0">
                <a:latin typeface="Comic Sans MS" panose="030F0702030302020204" pitchFamily="66" charset="0"/>
              </a:rPr>
              <a:t>Copy and paste this link into your web browser and sing along to the numbers song to refresh your memory:</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295945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1F491-B866-4817-AA77-04E3B5413472}"/>
              </a:ext>
            </a:extLst>
          </p:cNvPr>
          <p:cNvSpPr>
            <a:spLocks noGrp="1"/>
          </p:cNvSpPr>
          <p:nvPr>
            <p:ph type="title"/>
          </p:nvPr>
        </p:nvSpPr>
        <p:spPr>
          <a:xfrm>
            <a:off x="0" y="-239151"/>
            <a:ext cx="12192000" cy="3320610"/>
          </a:xfrm>
        </p:spPr>
        <p:txBody>
          <a:bodyPr>
            <a:normAutofit/>
          </a:bodyPr>
          <a:lstStyle/>
          <a:p>
            <a:pPr algn="ctr"/>
            <a:r>
              <a:rPr lang="en-GB" sz="3200" dirty="0">
                <a:latin typeface="Comic Sans MS" panose="030F0702030302020204" pitchFamily="66" charset="0"/>
              </a:rPr>
              <a:t>These French numbers have gotten muddled up!</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In your book, write them out in the correct order.</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B274695-FDFA-43E3-BA90-ED4D5836B632}"/>
              </a:ext>
            </a:extLst>
          </p:cNvPr>
          <p:cNvSpPr>
            <a:spLocks noGrp="1"/>
          </p:cNvSpPr>
          <p:nvPr>
            <p:ph idx="1"/>
          </p:nvPr>
        </p:nvSpPr>
        <p:spPr>
          <a:xfrm>
            <a:off x="250874" y="6274191"/>
            <a:ext cx="11690252" cy="583809"/>
          </a:xfrm>
        </p:spPr>
        <p:txBody>
          <a:bodyPr>
            <a:normAutofit/>
          </a:bodyPr>
          <a:lstStyle/>
          <a:p>
            <a:pPr marL="0" indent="0" algn="ctr">
              <a:buNone/>
            </a:pPr>
            <a:r>
              <a:rPr lang="en-GB" dirty="0">
                <a:solidFill>
                  <a:srgbClr val="FF0000"/>
                </a:solidFill>
                <a:latin typeface="Comic Sans MS" panose="030F0702030302020204" pitchFamily="66" charset="0"/>
              </a:rPr>
              <a:t>If you get stuck, listen to the French number song again to help you</a:t>
            </a:r>
          </a:p>
        </p:txBody>
      </p:sp>
      <p:sp>
        <p:nvSpPr>
          <p:cNvPr id="4" name="Rectangle: Rounded Corners 3">
            <a:extLst>
              <a:ext uri="{FF2B5EF4-FFF2-40B4-BE49-F238E27FC236}">
                <a16:creationId xmlns:a16="http://schemas.microsoft.com/office/drawing/2014/main" id="{7E309288-4C78-4A68-AF23-10210EE7DEB0}"/>
              </a:ext>
            </a:extLst>
          </p:cNvPr>
          <p:cNvSpPr/>
          <p:nvPr/>
        </p:nvSpPr>
        <p:spPr>
          <a:xfrm>
            <a:off x="346307" y="1841186"/>
            <a:ext cx="11690252" cy="3995224"/>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33C4A251-4CF6-4387-BD2F-1050C3ECD58B}"/>
              </a:ext>
            </a:extLst>
          </p:cNvPr>
          <p:cNvSpPr txBox="1"/>
          <p:nvPr/>
        </p:nvSpPr>
        <p:spPr>
          <a:xfrm>
            <a:off x="8568725" y="4813853"/>
            <a:ext cx="61747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un</a:t>
            </a:r>
          </a:p>
        </p:txBody>
      </p:sp>
      <p:sp>
        <p:nvSpPr>
          <p:cNvPr id="6" name="TextBox 5">
            <a:extLst>
              <a:ext uri="{FF2B5EF4-FFF2-40B4-BE49-F238E27FC236}">
                <a16:creationId xmlns:a16="http://schemas.microsoft.com/office/drawing/2014/main" id="{44E08AD4-8EEC-4466-9946-B33C6297EBFA}"/>
              </a:ext>
            </a:extLst>
          </p:cNvPr>
          <p:cNvSpPr txBox="1"/>
          <p:nvPr/>
        </p:nvSpPr>
        <p:spPr>
          <a:xfrm>
            <a:off x="6162399" y="2717767"/>
            <a:ext cx="1104790"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deux</a:t>
            </a:r>
          </a:p>
        </p:txBody>
      </p:sp>
      <p:sp>
        <p:nvSpPr>
          <p:cNvPr id="7" name="TextBox 6">
            <a:extLst>
              <a:ext uri="{FF2B5EF4-FFF2-40B4-BE49-F238E27FC236}">
                <a16:creationId xmlns:a16="http://schemas.microsoft.com/office/drawing/2014/main" id="{18EA8571-04D0-4E0E-84CE-8DE0B8C0B547}"/>
              </a:ext>
            </a:extLst>
          </p:cNvPr>
          <p:cNvSpPr txBox="1"/>
          <p:nvPr/>
        </p:nvSpPr>
        <p:spPr>
          <a:xfrm>
            <a:off x="10382707" y="2520820"/>
            <a:ext cx="1107996"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trois</a:t>
            </a:r>
          </a:p>
        </p:txBody>
      </p:sp>
      <p:sp>
        <p:nvSpPr>
          <p:cNvPr id="8" name="TextBox 7">
            <a:extLst>
              <a:ext uri="{FF2B5EF4-FFF2-40B4-BE49-F238E27FC236}">
                <a16:creationId xmlns:a16="http://schemas.microsoft.com/office/drawing/2014/main" id="{2D04DA36-F454-4119-A5E2-E38B7176390F}"/>
              </a:ext>
            </a:extLst>
          </p:cNvPr>
          <p:cNvSpPr txBox="1"/>
          <p:nvPr/>
        </p:nvSpPr>
        <p:spPr>
          <a:xfrm>
            <a:off x="5830577" y="3776542"/>
            <a:ext cx="1436612"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quatre</a:t>
            </a:r>
          </a:p>
        </p:txBody>
      </p:sp>
      <p:sp>
        <p:nvSpPr>
          <p:cNvPr id="9" name="TextBox 8">
            <a:extLst>
              <a:ext uri="{FF2B5EF4-FFF2-40B4-BE49-F238E27FC236}">
                <a16:creationId xmlns:a16="http://schemas.microsoft.com/office/drawing/2014/main" id="{999BC1C1-8B51-4801-91FF-683B563F6B26}"/>
              </a:ext>
            </a:extLst>
          </p:cNvPr>
          <p:cNvSpPr txBox="1"/>
          <p:nvPr/>
        </p:nvSpPr>
        <p:spPr>
          <a:xfrm>
            <a:off x="1449723" y="2520820"/>
            <a:ext cx="93968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cinq</a:t>
            </a:r>
          </a:p>
        </p:txBody>
      </p:sp>
      <p:sp>
        <p:nvSpPr>
          <p:cNvPr id="10" name="TextBox 9">
            <a:extLst>
              <a:ext uri="{FF2B5EF4-FFF2-40B4-BE49-F238E27FC236}">
                <a16:creationId xmlns:a16="http://schemas.microsoft.com/office/drawing/2014/main" id="{57F0D03C-610E-458C-A077-C80FA5F22CB6}"/>
              </a:ext>
            </a:extLst>
          </p:cNvPr>
          <p:cNvSpPr txBox="1"/>
          <p:nvPr/>
        </p:nvSpPr>
        <p:spPr>
          <a:xfrm>
            <a:off x="10020024" y="4360005"/>
            <a:ext cx="74251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six</a:t>
            </a:r>
          </a:p>
        </p:txBody>
      </p:sp>
      <p:sp>
        <p:nvSpPr>
          <p:cNvPr id="11" name="TextBox 10">
            <a:extLst>
              <a:ext uri="{FF2B5EF4-FFF2-40B4-BE49-F238E27FC236}">
                <a16:creationId xmlns:a16="http://schemas.microsoft.com/office/drawing/2014/main" id="{60FCBDCF-B8BA-46B2-93B2-054AE010F6AA}"/>
              </a:ext>
            </a:extLst>
          </p:cNvPr>
          <p:cNvSpPr txBox="1"/>
          <p:nvPr/>
        </p:nvSpPr>
        <p:spPr>
          <a:xfrm>
            <a:off x="938204" y="4701313"/>
            <a:ext cx="102303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sept</a:t>
            </a:r>
          </a:p>
        </p:txBody>
      </p:sp>
      <p:sp>
        <p:nvSpPr>
          <p:cNvPr id="12" name="TextBox 11">
            <a:extLst>
              <a:ext uri="{FF2B5EF4-FFF2-40B4-BE49-F238E27FC236}">
                <a16:creationId xmlns:a16="http://schemas.microsoft.com/office/drawing/2014/main" id="{91A3FDF6-349E-4F8F-A6FD-93814BB27DE5}"/>
              </a:ext>
            </a:extLst>
          </p:cNvPr>
          <p:cNvSpPr txBox="1"/>
          <p:nvPr/>
        </p:nvSpPr>
        <p:spPr>
          <a:xfrm>
            <a:off x="3551865" y="4034778"/>
            <a:ext cx="94448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huit</a:t>
            </a:r>
            <a:endParaRPr lang="en-GB" sz="3200" dirty="0">
              <a:solidFill>
                <a:schemeClr val="bg1"/>
              </a:solidFill>
              <a:latin typeface="Comic Sans MS" panose="030F0702030302020204" pitchFamily="66" charset="0"/>
            </a:endParaRPr>
          </a:p>
        </p:txBody>
      </p:sp>
      <p:sp>
        <p:nvSpPr>
          <p:cNvPr id="13" name="TextBox 12">
            <a:extLst>
              <a:ext uri="{FF2B5EF4-FFF2-40B4-BE49-F238E27FC236}">
                <a16:creationId xmlns:a16="http://schemas.microsoft.com/office/drawing/2014/main" id="{0CD939F1-FF37-41CA-986A-DC5C4BC8609B}"/>
              </a:ext>
            </a:extLst>
          </p:cNvPr>
          <p:cNvSpPr txBox="1"/>
          <p:nvPr/>
        </p:nvSpPr>
        <p:spPr>
          <a:xfrm>
            <a:off x="8486171" y="3191767"/>
            <a:ext cx="104547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neuf</a:t>
            </a:r>
            <a:endParaRPr lang="en-GB" sz="3200" dirty="0">
              <a:solidFill>
                <a:schemeClr val="bg1"/>
              </a:solidFill>
              <a:latin typeface="Comic Sans MS" panose="030F0702030302020204" pitchFamily="66" charset="0"/>
            </a:endParaRPr>
          </a:p>
        </p:txBody>
      </p:sp>
      <p:sp>
        <p:nvSpPr>
          <p:cNvPr id="14" name="TextBox 13">
            <a:extLst>
              <a:ext uri="{FF2B5EF4-FFF2-40B4-BE49-F238E27FC236}">
                <a16:creationId xmlns:a16="http://schemas.microsoft.com/office/drawing/2014/main" id="{BA138404-F712-49B0-9DF2-FF14D5A1DC11}"/>
              </a:ext>
            </a:extLst>
          </p:cNvPr>
          <p:cNvSpPr txBox="1"/>
          <p:nvPr/>
        </p:nvSpPr>
        <p:spPr>
          <a:xfrm>
            <a:off x="4160830" y="2345676"/>
            <a:ext cx="78258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dix</a:t>
            </a:r>
          </a:p>
        </p:txBody>
      </p:sp>
    </p:spTree>
    <p:extLst>
      <p:ext uri="{BB962C8B-B14F-4D97-AF65-F5344CB8AC3E}">
        <p14:creationId xmlns:p14="http://schemas.microsoft.com/office/powerpoint/2010/main" val="2319070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4176-7498-4AE2-8D04-B454177B98D2}"/>
              </a:ext>
            </a:extLst>
          </p:cNvPr>
          <p:cNvSpPr>
            <a:spLocks noGrp="1"/>
          </p:cNvSpPr>
          <p:nvPr>
            <p:ph type="ctrTitle"/>
          </p:nvPr>
        </p:nvSpPr>
        <p:spPr>
          <a:xfrm>
            <a:off x="0" y="0"/>
            <a:ext cx="9144000" cy="1019981"/>
          </a:xfrm>
        </p:spPr>
        <p:txBody>
          <a:bodyPr/>
          <a:lstStyle/>
          <a:p>
            <a:pPr algn="l"/>
            <a:r>
              <a:rPr lang="en-GB" u="sng" dirty="0">
                <a:latin typeface="Comic Sans MS" panose="030F0702030302020204" pitchFamily="66" charset="0"/>
              </a:rPr>
              <a:t>Correct order:</a:t>
            </a:r>
          </a:p>
        </p:txBody>
      </p:sp>
      <p:sp>
        <p:nvSpPr>
          <p:cNvPr id="4" name="Rectangle: Rounded Corners 3">
            <a:extLst>
              <a:ext uri="{FF2B5EF4-FFF2-40B4-BE49-F238E27FC236}">
                <a16:creationId xmlns:a16="http://schemas.microsoft.com/office/drawing/2014/main" id="{76A72DBB-0EE5-436A-A48A-19C11EC7D5A2}"/>
              </a:ext>
            </a:extLst>
          </p:cNvPr>
          <p:cNvSpPr/>
          <p:nvPr/>
        </p:nvSpPr>
        <p:spPr>
          <a:xfrm>
            <a:off x="0" y="1841186"/>
            <a:ext cx="12192000" cy="3995224"/>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159FA917-CCAA-49CF-AB18-B9B122878771}"/>
              </a:ext>
            </a:extLst>
          </p:cNvPr>
          <p:cNvSpPr txBox="1"/>
          <p:nvPr/>
        </p:nvSpPr>
        <p:spPr>
          <a:xfrm>
            <a:off x="-40182" y="3302542"/>
            <a:ext cx="61747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un</a:t>
            </a:r>
          </a:p>
        </p:txBody>
      </p:sp>
      <p:sp>
        <p:nvSpPr>
          <p:cNvPr id="6" name="TextBox 5">
            <a:extLst>
              <a:ext uri="{FF2B5EF4-FFF2-40B4-BE49-F238E27FC236}">
                <a16:creationId xmlns:a16="http://schemas.microsoft.com/office/drawing/2014/main" id="{040E5CEE-033E-4591-9C69-1F4FD5D5B335}"/>
              </a:ext>
            </a:extLst>
          </p:cNvPr>
          <p:cNvSpPr txBox="1"/>
          <p:nvPr/>
        </p:nvSpPr>
        <p:spPr>
          <a:xfrm>
            <a:off x="806728" y="3336546"/>
            <a:ext cx="1104790"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deux</a:t>
            </a:r>
          </a:p>
        </p:txBody>
      </p:sp>
      <p:sp>
        <p:nvSpPr>
          <p:cNvPr id="7" name="TextBox 6">
            <a:extLst>
              <a:ext uri="{FF2B5EF4-FFF2-40B4-BE49-F238E27FC236}">
                <a16:creationId xmlns:a16="http://schemas.microsoft.com/office/drawing/2014/main" id="{50E09595-56E2-49A7-8558-FCC8A3028F3F}"/>
              </a:ext>
            </a:extLst>
          </p:cNvPr>
          <p:cNvSpPr txBox="1"/>
          <p:nvPr/>
        </p:nvSpPr>
        <p:spPr>
          <a:xfrm>
            <a:off x="2162483" y="3344009"/>
            <a:ext cx="1107996"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trois</a:t>
            </a:r>
          </a:p>
        </p:txBody>
      </p:sp>
      <p:sp>
        <p:nvSpPr>
          <p:cNvPr id="8" name="TextBox 7">
            <a:extLst>
              <a:ext uri="{FF2B5EF4-FFF2-40B4-BE49-F238E27FC236}">
                <a16:creationId xmlns:a16="http://schemas.microsoft.com/office/drawing/2014/main" id="{95F4B04D-DFDF-4A2F-9228-72D7127D41F7}"/>
              </a:ext>
            </a:extLst>
          </p:cNvPr>
          <p:cNvSpPr txBox="1"/>
          <p:nvPr/>
        </p:nvSpPr>
        <p:spPr>
          <a:xfrm>
            <a:off x="3509025" y="3324121"/>
            <a:ext cx="1436612"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quatre</a:t>
            </a:r>
          </a:p>
        </p:txBody>
      </p:sp>
      <p:sp>
        <p:nvSpPr>
          <p:cNvPr id="9" name="TextBox 8">
            <a:extLst>
              <a:ext uri="{FF2B5EF4-FFF2-40B4-BE49-F238E27FC236}">
                <a16:creationId xmlns:a16="http://schemas.microsoft.com/office/drawing/2014/main" id="{9D96A776-4C23-49C1-AEA5-CDCFD5BD0717}"/>
              </a:ext>
            </a:extLst>
          </p:cNvPr>
          <p:cNvSpPr txBox="1"/>
          <p:nvPr/>
        </p:nvSpPr>
        <p:spPr>
          <a:xfrm>
            <a:off x="5070325" y="3346713"/>
            <a:ext cx="93968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cinq</a:t>
            </a:r>
          </a:p>
        </p:txBody>
      </p:sp>
      <p:sp>
        <p:nvSpPr>
          <p:cNvPr id="10" name="TextBox 9">
            <a:extLst>
              <a:ext uri="{FF2B5EF4-FFF2-40B4-BE49-F238E27FC236}">
                <a16:creationId xmlns:a16="http://schemas.microsoft.com/office/drawing/2014/main" id="{5254C1B0-3B13-4F4F-A44E-A69C7BEF80B3}"/>
              </a:ext>
            </a:extLst>
          </p:cNvPr>
          <p:cNvSpPr txBox="1"/>
          <p:nvPr/>
        </p:nvSpPr>
        <p:spPr>
          <a:xfrm>
            <a:off x="6374227" y="3344009"/>
            <a:ext cx="74251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six</a:t>
            </a:r>
          </a:p>
        </p:txBody>
      </p:sp>
      <p:sp>
        <p:nvSpPr>
          <p:cNvPr id="11" name="TextBox 10">
            <a:extLst>
              <a:ext uri="{FF2B5EF4-FFF2-40B4-BE49-F238E27FC236}">
                <a16:creationId xmlns:a16="http://schemas.microsoft.com/office/drawing/2014/main" id="{B449FFCF-3598-411E-853D-4A8CCB829943}"/>
              </a:ext>
            </a:extLst>
          </p:cNvPr>
          <p:cNvSpPr txBox="1"/>
          <p:nvPr/>
        </p:nvSpPr>
        <p:spPr>
          <a:xfrm>
            <a:off x="7493501" y="3367989"/>
            <a:ext cx="102303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sept</a:t>
            </a:r>
          </a:p>
        </p:txBody>
      </p:sp>
      <p:sp>
        <p:nvSpPr>
          <p:cNvPr id="12" name="TextBox 11">
            <a:extLst>
              <a:ext uri="{FF2B5EF4-FFF2-40B4-BE49-F238E27FC236}">
                <a16:creationId xmlns:a16="http://schemas.microsoft.com/office/drawing/2014/main" id="{6F307677-4E6C-4964-82B0-451482D5C273}"/>
              </a:ext>
            </a:extLst>
          </p:cNvPr>
          <p:cNvSpPr txBox="1"/>
          <p:nvPr/>
        </p:nvSpPr>
        <p:spPr>
          <a:xfrm>
            <a:off x="8794276" y="3429000"/>
            <a:ext cx="94448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huit</a:t>
            </a:r>
            <a:endParaRPr lang="en-GB" sz="3200" dirty="0">
              <a:solidFill>
                <a:schemeClr val="bg1"/>
              </a:solidFill>
              <a:latin typeface="Comic Sans MS" panose="030F0702030302020204" pitchFamily="66" charset="0"/>
            </a:endParaRPr>
          </a:p>
        </p:txBody>
      </p:sp>
      <p:sp>
        <p:nvSpPr>
          <p:cNvPr id="13" name="TextBox 12">
            <a:extLst>
              <a:ext uri="{FF2B5EF4-FFF2-40B4-BE49-F238E27FC236}">
                <a16:creationId xmlns:a16="http://schemas.microsoft.com/office/drawing/2014/main" id="{5F7479BD-DE77-459D-B8F1-CD46374788B6}"/>
              </a:ext>
            </a:extLst>
          </p:cNvPr>
          <p:cNvSpPr txBox="1"/>
          <p:nvPr/>
        </p:nvSpPr>
        <p:spPr>
          <a:xfrm>
            <a:off x="10103718" y="3429000"/>
            <a:ext cx="104547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neuf</a:t>
            </a:r>
            <a:endParaRPr lang="en-GB" sz="3200" dirty="0">
              <a:solidFill>
                <a:schemeClr val="bg1"/>
              </a:solidFill>
              <a:latin typeface="Comic Sans MS" panose="030F0702030302020204" pitchFamily="66" charset="0"/>
            </a:endParaRPr>
          </a:p>
        </p:txBody>
      </p:sp>
      <p:sp>
        <p:nvSpPr>
          <p:cNvPr id="14" name="TextBox 13">
            <a:extLst>
              <a:ext uri="{FF2B5EF4-FFF2-40B4-BE49-F238E27FC236}">
                <a16:creationId xmlns:a16="http://schemas.microsoft.com/office/drawing/2014/main" id="{4DFDDBB3-F8A7-42B5-A685-E689936BF26D}"/>
              </a:ext>
            </a:extLst>
          </p:cNvPr>
          <p:cNvSpPr txBox="1"/>
          <p:nvPr/>
        </p:nvSpPr>
        <p:spPr>
          <a:xfrm>
            <a:off x="11426265" y="3429000"/>
            <a:ext cx="78258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dix</a:t>
            </a:r>
          </a:p>
        </p:txBody>
      </p:sp>
      <p:sp>
        <p:nvSpPr>
          <p:cNvPr id="15" name="Content Placeholder 2">
            <a:extLst>
              <a:ext uri="{FF2B5EF4-FFF2-40B4-BE49-F238E27FC236}">
                <a16:creationId xmlns:a16="http://schemas.microsoft.com/office/drawing/2014/main" id="{068F8239-21F6-4229-B938-8CE6681F473F}"/>
              </a:ext>
            </a:extLst>
          </p:cNvPr>
          <p:cNvSpPr txBox="1">
            <a:spLocks/>
          </p:cNvSpPr>
          <p:nvPr/>
        </p:nvSpPr>
        <p:spPr>
          <a:xfrm>
            <a:off x="250874" y="6163918"/>
            <a:ext cx="11690252" cy="583809"/>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solidFill>
                  <a:srgbClr val="FF0000"/>
                </a:solidFill>
                <a:latin typeface="Comic Sans MS" panose="030F0702030302020204" pitchFamily="66" charset="0"/>
              </a:rPr>
              <a:t>Give yourself a point for each number you get in the correct order. Correct any that you get wrong</a:t>
            </a:r>
          </a:p>
        </p:txBody>
      </p:sp>
    </p:spTree>
    <p:extLst>
      <p:ext uri="{BB962C8B-B14F-4D97-AF65-F5344CB8AC3E}">
        <p14:creationId xmlns:p14="http://schemas.microsoft.com/office/powerpoint/2010/main" val="1317283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734B6-D30A-49DC-BDB7-3118E4E9ADEC}"/>
              </a:ext>
            </a:extLst>
          </p:cNvPr>
          <p:cNvSpPr>
            <a:spLocks noGrp="1"/>
          </p:cNvSpPr>
          <p:nvPr>
            <p:ph type="title"/>
          </p:nvPr>
        </p:nvSpPr>
        <p:spPr>
          <a:xfrm>
            <a:off x="0" y="4438144"/>
            <a:ext cx="12192000" cy="1325563"/>
          </a:xfrm>
        </p:spPr>
        <p:txBody>
          <a:bodyPr>
            <a:normAutofit/>
          </a:bodyPr>
          <a:lstStyle/>
          <a:p>
            <a:r>
              <a:rPr lang="en-GB" sz="3600" dirty="0">
                <a:latin typeface="Comic Sans MS" panose="030F0702030302020204" pitchFamily="66" charset="0"/>
              </a:rPr>
              <a:t>If 1 is un, why do some of the French foods say </a:t>
            </a:r>
            <a:r>
              <a:rPr lang="en-GB" sz="3600" dirty="0" err="1">
                <a:solidFill>
                  <a:srgbClr val="FF0000"/>
                </a:solidFill>
                <a:latin typeface="Comic Sans MS" panose="030F0702030302020204" pitchFamily="66" charset="0"/>
              </a:rPr>
              <a:t>une</a:t>
            </a:r>
            <a:r>
              <a:rPr lang="en-GB" sz="3600" dirty="0">
                <a:latin typeface="Comic Sans MS" panose="030F0702030302020204" pitchFamily="66" charset="0"/>
              </a:rPr>
              <a:t> instead of </a:t>
            </a:r>
            <a:r>
              <a:rPr lang="en-GB" sz="3600" dirty="0">
                <a:solidFill>
                  <a:srgbClr val="002060"/>
                </a:solidFill>
                <a:latin typeface="Comic Sans MS" panose="030F0702030302020204" pitchFamily="66" charset="0"/>
              </a:rPr>
              <a:t>un</a:t>
            </a:r>
            <a:r>
              <a:rPr lang="en-GB" sz="3600" dirty="0">
                <a:latin typeface="Comic Sans MS" panose="030F0702030302020204" pitchFamily="66" charset="0"/>
              </a:rPr>
              <a:t>?</a:t>
            </a:r>
          </a:p>
        </p:txBody>
      </p:sp>
      <p:sp>
        <p:nvSpPr>
          <p:cNvPr id="3" name="Content Placeholder 2">
            <a:extLst>
              <a:ext uri="{FF2B5EF4-FFF2-40B4-BE49-F238E27FC236}">
                <a16:creationId xmlns:a16="http://schemas.microsoft.com/office/drawing/2014/main" id="{DFBD7AA3-63AA-42F5-BB1B-56F245F2AB5A}"/>
              </a:ext>
            </a:extLst>
          </p:cNvPr>
          <p:cNvSpPr>
            <a:spLocks noGrp="1"/>
          </p:cNvSpPr>
          <p:nvPr>
            <p:ph idx="1"/>
          </p:nvPr>
        </p:nvSpPr>
        <p:spPr>
          <a:xfrm>
            <a:off x="656128" y="83375"/>
            <a:ext cx="10515600" cy="887511"/>
          </a:xfrm>
        </p:spPr>
        <p:txBody>
          <a:bodyPr>
            <a:normAutofit fontScale="92500" lnSpcReduction="20000"/>
          </a:bodyPr>
          <a:lstStyle/>
          <a:p>
            <a:pPr marL="0" indent="0" algn="ctr">
              <a:buNone/>
            </a:pPr>
            <a:r>
              <a:rPr lang="en-GB" sz="3600" dirty="0">
                <a:latin typeface="Comic Sans MS" panose="030F0702030302020204" pitchFamily="66" charset="0"/>
              </a:rPr>
              <a:t>We’ve already learnt how to say 1 of each food when we learnt the food vocabulary</a:t>
            </a:r>
          </a:p>
        </p:txBody>
      </p:sp>
      <p:pic>
        <p:nvPicPr>
          <p:cNvPr id="4" name="Picture 3" descr="http://www.i-m-b.org.il/applications/news/data/b5.JPG">
            <a:extLst>
              <a:ext uri="{FF2B5EF4-FFF2-40B4-BE49-F238E27FC236}">
                <a16:creationId xmlns:a16="http://schemas.microsoft.com/office/drawing/2014/main" id="{9B4B1E16-295D-41FA-8B83-FE8C60FEB929}"/>
              </a:ext>
            </a:extLst>
          </p:cNvPr>
          <p:cNvPicPr>
            <a:picLocks noChangeAspect="1" noChangeArrowheads="1"/>
          </p:cNvPicPr>
          <p:nvPr/>
        </p:nvPicPr>
        <p:blipFill>
          <a:blip r:embed="rId3"/>
          <a:srcRect/>
          <a:stretch>
            <a:fillRect/>
          </a:stretch>
        </p:blipFill>
        <p:spPr bwMode="auto">
          <a:xfrm>
            <a:off x="6401944" y="1091412"/>
            <a:ext cx="3035537" cy="2337588"/>
          </a:xfrm>
          <a:prstGeom prst="rect">
            <a:avLst/>
          </a:prstGeom>
          <a:noFill/>
          <a:ln w="9525">
            <a:noFill/>
            <a:miter lim="800000"/>
            <a:headEnd/>
            <a:tailEnd/>
          </a:ln>
        </p:spPr>
      </p:pic>
      <p:sp>
        <p:nvSpPr>
          <p:cNvPr id="5" name="TextBox 2">
            <a:extLst>
              <a:ext uri="{FF2B5EF4-FFF2-40B4-BE49-F238E27FC236}">
                <a16:creationId xmlns:a16="http://schemas.microsoft.com/office/drawing/2014/main" id="{F545F557-AD86-4C4D-A7CD-FEAE7DC75F2C}"/>
              </a:ext>
            </a:extLst>
          </p:cNvPr>
          <p:cNvSpPr txBox="1">
            <a:spLocks noChangeArrowheads="1"/>
          </p:cNvSpPr>
          <p:nvPr/>
        </p:nvSpPr>
        <p:spPr bwMode="auto">
          <a:xfrm>
            <a:off x="6577885" y="3075057"/>
            <a:ext cx="3468494" cy="707886"/>
          </a:xfrm>
          <a:prstGeom prst="rect">
            <a:avLst/>
          </a:prstGeom>
          <a:noFill/>
          <a:ln w="9525">
            <a:noFill/>
            <a:miter lim="800000"/>
            <a:headEnd/>
            <a:tailEnd/>
          </a:ln>
        </p:spPr>
        <p:txBody>
          <a:bodyPr wrap="square">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a:t>
            </a:r>
            <a:r>
              <a:rPr lang="en-GB" sz="4000" dirty="0" err="1">
                <a:solidFill>
                  <a:srgbClr val="FF0000"/>
                </a:solidFill>
                <a:latin typeface="Comic Sans MS" pitchFamily="66" charset="0"/>
              </a:rPr>
              <a:t>banane</a:t>
            </a:r>
            <a:endParaRPr lang="en-GB" sz="4000" dirty="0">
              <a:solidFill>
                <a:srgbClr val="FF0000"/>
              </a:solidFill>
              <a:latin typeface="Comic Sans MS" pitchFamily="66" charset="0"/>
            </a:endParaRPr>
          </a:p>
        </p:txBody>
      </p:sp>
      <p:graphicFrame>
        <p:nvGraphicFramePr>
          <p:cNvPr id="6" name="Object 2">
            <a:extLst>
              <a:ext uri="{FF2B5EF4-FFF2-40B4-BE49-F238E27FC236}">
                <a16:creationId xmlns:a16="http://schemas.microsoft.com/office/drawing/2014/main" id="{F43FAE4A-B7CE-44C7-BEF1-9FCB94D20E98}"/>
              </a:ext>
            </a:extLst>
          </p:cNvPr>
          <p:cNvGraphicFramePr>
            <a:graphicFrameLocks noChangeAspect="1"/>
          </p:cNvGraphicFramePr>
          <p:nvPr>
            <p:extLst>
              <p:ext uri="{D42A27DB-BD31-4B8C-83A1-F6EECF244321}">
                <p14:modId xmlns:p14="http://schemas.microsoft.com/office/powerpoint/2010/main" val="1831185234"/>
              </p:ext>
            </p:extLst>
          </p:nvPr>
        </p:nvGraphicFramePr>
        <p:xfrm>
          <a:off x="849763" y="619006"/>
          <a:ext cx="4602773" cy="3040530"/>
        </p:xfrm>
        <a:graphic>
          <a:graphicData uri="http://schemas.openxmlformats.org/presentationml/2006/ole">
            <mc:AlternateContent xmlns:mc="http://schemas.openxmlformats.org/markup-compatibility/2006">
              <mc:Choice xmlns:v="urn:schemas-microsoft-com:vml" Requires="v">
                <p:oleObj spid="_x0000_s2051" name="Document" r:id="rId4" imgW="8877336" imgH="5863724" progId="">
                  <p:embed/>
                </p:oleObj>
              </mc:Choice>
              <mc:Fallback>
                <p:oleObj name="Document" r:id="rId4" imgW="8877336" imgH="5863724" progId="">
                  <p:embed/>
                  <p:pic>
                    <p:nvPicPr>
                      <p:cNvPr id="6" name="Object 2">
                        <a:extLst>
                          <a:ext uri="{FF2B5EF4-FFF2-40B4-BE49-F238E27FC236}">
                            <a16:creationId xmlns:a16="http://schemas.microsoft.com/office/drawing/2014/main" id="{F43FAE4A-B7CE-44C7-BEF1-9FCB94D20E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9763" y="619006"/>
                        <a:ext cx="4602773" cy="3040530"/>
                      </a:xfrm>
                      <a:prstGeom prst="rect">
                        <a:avLst/>
                      </a:prstGeom>
                      <a:noFill/>
                      <a:ln>
                        <a:noFill/>
                      </a:ln>
                      <a:effectLst/>
                    </p:spPr>
                  </p:pic>
                </p:oleObj>
              </mc:Fallback>
            </mc:AlternateContent>
          </a:graphicData>
        </a:graphic>
      </p:graphicFrame>
      <p:sp>
        <p:nvSpPr>
          <p:cNvPr id="7" name="TextBox 2">
            <a:extLst>
              <a:ext uri="{FF2B5EF4-FFF2-40B4-BE49-F238E27FC236}">
                <a16:creationId xmlns:a16="http://schemas.microsoft.com/office/drawing/2014/main" id="{13766370-D9DC-4EE4-8B11-1D8F2FE89C89}"/>
              </a:ext>
            </a:extLst>
          </p:cNvPr>
          <p:cNvSpPr txBox="1">
            <a:spLocks noChangeArrowheads="1"/>
          </p:cNvSpPr>
          <p:nvPr/>
        </p:nvSpPr>
        <p:spPr bwMode="auto">
          <a:xfrm>
            <a:off x="1597383" y="3075057"/>
            <a:ext cx="3107531" cy="707886"/>
          </a:xfrm>
          <a:prstGeom prst="rect">
            <a:avLst/>
          </a:prstGeom>
          <a:noFill/>
          <a:ln w="9525">
            <a:noFill/>
            <a:miter lim="800000"/>
            <a:headEnd/>
            <a:tailEnd/>
          </a:ln>
        </p:spPr>
        <p:txBody>
          <a:bodyPr wrap="square">
            <a:spAutoFit/>
          </a:bodyPr>
          <a:lstStyle/>
          <a:p>
            <a:r>
              <a:rPr lang="en-GB" sz="4000" u="sng" dirty="0">
                <a:solidFill>
                  <a:srgbClr val="002060"/>
                </a:solidFill>
                <a:latin typeface="Comic Sans MS" pitchFamily="66" charset="0"/>
              </a:rPr>
              <a:t>un</a:t>
            </a:r>
            <a:r>
              <a:rPr lang="en-GB" sz="4000" dirty="0">
                <a:solidFill>
                  <a:srgbClr val="002060"/>
                </a:solidFill>
                <a:latin typeface="Comic Sans MS" pitchFamily="66" charset="0"/>
              </a:rPr>
              <a:t> sandwich</a:t>
            </a:r>
          </a:p>
        </p:txBody>
      </p:sp>
      <p:sp>
        <p:nvSpPr>
          <p:cNvPr id="8" name="TextBox 7">
            <a:extLst>
              <a:ext uri="{FF2B5EF4-FFF2-40B4-BE49-F238E27FC236}">
                <a16:creationId xmlns:a16="http://schemas.microsoft.com/office/drawing/2014/main" id="{F8CCF7B0-AE03-44B4-9A8F-C99CB5F13689}"/>
              </a:ext>
            </a:extLst>
          </p:cNvPr>
          <p:cNvSpPr txBox="1"/>
          <p:nvPr/>
        </p:nvSpPr>
        <p:spPr>
          <a:xfrm>
            <a:off x="0" y="5823495"/>
            <a:ext cx="11070659" cy="830997"/>
          </a:xfrm>
          <a:prstGeom prst="rect">
            <a:avLst/>
          </a:prstGeom>
          <a:noFill/>
        </p:spPr>
        <p:txBody>
          <a:bodyPr wrap="none" rtlCol="0">
            <a:spAutoFit/>
          </a:bodyPr>
          <a:lstStyle/>
          <a:p>
            <a:r>
              <a:rPr lang="en-GB" sz="2400" dirty="0">
                <a:solidFill>
                  <a:srgbClr val="00B050"/>
                </a:solidFill>
                <a:latin typeface="Comic Sans MS" panose="030F0702030302020204" pitchFamily="66" charset="0"/>
              </a:rPr>
              <a:t>In French, </a:t>
            </a:r>
            <a:r>
              <a:rPr lang="en-GB" sz="2400" dirty="0" smtClean="0">
                <a:solidFill>
                  <a:srgbClr val="00B050"/>
                </a:solidFill>
                <a:latin typeface="Comic Sans MS" panose="030F0702030302020204" pitchFamily="66" charset="0"/>
              </a:rPr>
              <a:t>nouns</a:t>
            </a:r>
            <a:r>
              <a:rPr lang="en-GB" sz="2400" dirty="0" smtClean="0">
                <a:solidFill>
                  <a:srgbClr val="00B050"/>
                </a:solidFill>
                <a:latin typeface="Comic Sans MS" panose="030F0702030302020204" pitchFamily="66" charset="0"/>
              </a:rPr>
              <a:t> </a:t>
            </a:r>
            <a:r>
              <a:rPr lang="en-GB" sz="2400" dirty="0">
                <a:solidFill>
                  <a:srgbClr val="00B050"/>
                </a:solidFill>
                <a:latin typeface="Comic Sans MS" panose="030F0702030302020204" pitchFamily="66" charset="0"/>
              </a:rPr>
              <a:t>are either masculine or feminine.</a:t>
            </a:r>
          </a:p>
          <a:p>
            <a:r>
              <a:rPr lang="en-GB" sz="2400" dirty="0">
                <a:solidFill>
                  <a:srgbClr val="00B050"/>
                </a:solidFill>
                <a:latin typeface="Comic Sans MS" panose="030F0702030302020204" pitchFamily="66" charset="0"/>
              </a:rPr>
              <a:t>If a </a:t>
            </a:r>
            <a:r>
              <a:rPr lang="en-GB" sz="2400" dirty="0" smtClean="0">
                <a:solidFill>
                  <a:srgbClr val="00B050"/>
                </a:solidFill>
                <a:latin typeface="Comic Sans MS" panose="030F0702030302020204" pitchFamily="66" charset="0"/>
              </a:rPr>
              <a:t>noun</a:t>
            </a:r>
            <a:r>
              <a:rPr lang="en-GB" sz="2400" dirty="0" smtClean="0">
                <a:solidFill>
                  <a:srgbClr val="00B050"/>
                </a:solidFill>
                <a:latin typeface="Comic Sans MS" panose="030F0702030302020204" pitchFamily="66" charset="0"/>
              </a:rPr>
              <a:t> </a:t>
            </a:r>
            <a:r>
              <a:rPr lang="en-GB" sz="2400" dirty="0">
                <a:solidFill>
                  <a:srgbClr val="00B050"/>
                </a:solidFill>
                <a:latin typeface="Comic Sans MS" panose="030F0702030302020204" pitchFamily="66" charset="0"/>
              </a:rPr>
              <a:t>is feminine like ‘</a:t>
            </a:r>
            <a:r>
              <a:rPr lang="en-GB" sz="2400" dirty="0" err="1">
                <a:solidFill>
                  <a:srgbClr val="00B050"/>
                </a:solidFill>
                <a:latin typeface="Comic Sans MS" panose="030F0702030302020204" pitchFamily="66" charset="0"/>
              </a:rPr>
              <a:t>banane</a:t>
            </a:r>
            <a:r>
              <a:rPr lang="en-GB" sz="2400" dirty="0">
                <a:solidFill>
                  <a:srgbClr val="00B050"/>
                </a:solidFill>
                <a:latin typeface="Comic Sans MS" panose="030F0702030302020204" pitchFamily="66" charset="0"/>
              </a:rPr>
              <a:t>’, you need to add an e onto un to make </a:t>
            </a:r>
            <a:r>
              <a:rPr lang="en-GB" sz="2400" dirty="0" err="1">
                <a:solidFill>
                  <a:srgbClr val="00B050"/>
                </a:solidFill>
                <a:latin typeface="Comic Sans MS" panose="030F0702030302020204" pitchFamily="66" charset="0"/>
              </a:rPr>
              <a:t>une</a:t>
            </a:r>
            <a:r>
              <a:rPr lang="en-GB" sz="2400" dirty="0">
                <a:solidFill>
                  <a:srgbClr val="00B050"/>
                </a:solidFill>
                <a:latin typeface="Comic Sans MS" panose="030F0702030302020204" pitchFamily="66" charset="0"/>
              </a:rPr>
              <a:t> </a:t>
            </a:r>
            <a:endParaRPr lang="en-GB" sz="20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18649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12CFC0-AAA4-4436-9CEA-9D0E4F7E56E4}"/>
              </a:ext>
            </a:extLst>
          </p:cNvPr>
          <p:cNvSpPr/>
          <p:nvPr/>
        </p:nvSpPr>
        <p:spPr>
          <a:xfrm>
            <a:off x="838200" y="3587262"/>
            <a:ext cx="2678723" cy="225083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9783FD6-C91E-41AD-9987-C5E96839EC3E}"/>
              </a:ext>
            </a:extLst>
          </p:cNvPr>
          <p:cNvSpPr>
            <a:spLocks noGrp="1"/>
          </p:cNvSpPr>
          <p:nvPr>
            <p:ph type="title"/>
          </p:nvPr>
        </p:nvSpPr>
        <p:spPr/>
        <p:txBody>
          <a:bodyPr/>
          <a:lstStyle/>
          <a:p>
            <a:pPr algn="ctr"/>
            <a:r>
              <a:rPr lang="en-GB" dirty="0">
                <a:latin typeface="Comic Sans MS" panose="030F0702030302020204" pitchFamily="66" charset="0"/>
              </a:rPr>
              <a:t>Look back at your list of food words in your book</a:t>
            </a:r>
          </a:p>
        </p:txBody>
      </p:sp>
      <p:sp>
        <p:nvSpPr>
          <p:cNvPr id="3" name="Content Placeholder 2">
            <a:extLst>
              <a:ext uri="{FF2B5EF4-FFF2-40B4-BE49-F238E27FC236}">
                <a16:creationId xmlns:a16="http://schemas.microsoft.com/office/drawing/2014/main" id="{1FD22D10-2F6A-4E3C-BDC6-4A2F1ADC157E}"/>
              </a:ext>
            </a:extLst>
          </p:cNvPr>
          <p:cNvSpPr>
            <a:spLocks noGrp="1"/>
          </p:cNvSpPr>
          <p:nvPr>
            <p:ph idx="1"/>
          </p:nvPr>
        </p:nvSpPr>
        <p:spPr/>
        <p:txBody>
          <a:bodyPr/>
          <a:lstStyle/>
          <a:p>
            <a:pPr marL="0" indent="0">
              <a:buNone/>
            </a:pPr>
            <a:r>
              <a:rPr lang="en-GB" dirty="0">
                <a:latin typeface="Comic Sans MS" panose="030F0702030302020204" pitchFamily="66" charset="0"/>
              </a:rPr>
              <a:t>Can you colour code the words to show which ones are masculine and which are feminine. You might want to use a key.</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Remember:</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un = masculine</a:t>
            </a:r>
          </a:p>
          <a:p>
            <a:pPr marL="0" indent="0">
              <a:buNone/>
            </a:pPr>
            <a:r>
              <a:rPr lang="en-GB" dirty="0" err="1">
                <a:latin typeface="Comic Sans MS" panose="030F0702030302020204" pitchFamily="66" charset="0"/>
              </a:rPr>
              <a:t>une</a:t>
            </a:r>
            <a:r>
              <a:rPr lang="en-GB" dirty="0">
                <a:latin typeface="Comic Sans MS" panose="030F0702030302020204" pitchFamily="66" charset="0"/>
              </a:rPr>
              <a:t> = feminine</a:t>
            </a:r>
          </a:p>
        </p:txBody>
      </p:sp>
    </p:spTree>
    <p:extLst>
      <p:ext uri="{BB962C8B-B14F-4D97-AF65-F5344CB8AC3E}">
        <p14:creationId xmlns:p14="http://schemas.microsoft.com/office/powerpoint/2010/main" val="1855346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35B57-77AB-43DA-90EE-FBA0EBBB4DA9}"/>
              </a:ext>
            </a:extLst>
          </p:cNvPr>
          <p:cNvSpPr>
            <a:spLocks noGrp="1"/>
          </p:cNvSpPr>
          <p:nvPr>
            <p:ph type="title"/>
          </p:nvPr>
        </p:nvSpPr>
        <p:spPr/>
        <p:txBody>
          <a:bodyPr/>
          <a:lstStyle/>
          <a:p>
            <a:r>
              <a:rPr lang="en-GB" dirty="0">
                <a:latin typeface="Comic Sans MS" panose="030F0702030302020204" pitchFamily="66" charset="0"/>
              </a:rPr>
              <a:t>Check your answers:</a:t>
            </a:r>
          </a:p>
        </p:txBody>
      </p:sp>
      <p:sp>
        <p:nvSpPr>
          <p:cNvPr id="3" name="Content Placeholder 2">
            <a:extLst>
              <a:ext uri="{FF2B5EF4-FFF2-40B4-BE49-F238E27FC236}">
                <a16:creationId xmlns:a16="http://schemas.microsoft.com/office/drawing/2014/main" id="{B0B7F336-88C5-4D78-B7AA-AF22190736A4}"/>
              </a:ext>
            </a:extLst>
          </p:cNvPr>
          <p:cNvSpPr>
            <a:spLocks noGrp="1"/>
          </p:cNvSpPr>
          <p:nvPr>
            <p:ph idx="1"/>
          </p:nvPr>
        </p:nvSpPr>
        <p:spPr>
          <a:xfrm>
            <a:off x="444305" y="1811558"/>
            <a:ext cx="2266316" cy="790965"/>
          </a:xfrm>
        </p:spPr>
        <p:txBody>
          <a:bodyPr/>
          <a:lstStyle/>
          <a:p>
            <a:pPr marL="0" indent="0">
              <a:buNone/>
            </a:pPr>
            <a:r>
              <a:rPr lang="en-GB" dirty="0">
                <a:latin typeface="Comic Sans MS" panose="030F0702030302020204" pitchFamily="66" charset="0"/>
              </a:rPr>
              <a:t>Masculine:</a:t>
            </a:r>
          </a:p>
        </p:txBody>
      </p:sp>
      <p:graphicFrame>
        <p:nvGraphicFramePr>
          <p:cNvPr id="4" name="Object 2">
            <a:extLst>
              <a:ext uri="{FF2B5EF4-FFF2-40B4-BE49-F238E27FC236}">
                <a16:creationId xmlns:a16="http://schemas.microsoft.com/office/drawing/2014/main" id="{B4624495-2054-4DB9-842A-952A44B30B2D}"/>
              </a:ext>
            </a:extLst>
          </p:cNvPr>
          <p:cNvGraphicFramePr>
            <a:graphicFrameLocks noChangeAspect="1"/>
          </p:cNvGraphicFramePr>
          <p:nvPr>
            <p:extLst>
              <p:ext uri="{D42A27DB-BD31-4B8C-83A1-F6EECF244321}">
                <p14:modId xmlns:p14="http://schemas.microsoft.com/office/powerpoint/2010/main" val="2378428214"/>
              </p:ext>
            </p:extLst>
          </p:nvPr>
        </p:nvGraphicFramePr>
        <p:xfrm>
          <a:off x="3016188" y="1406797"/>
          <a:ext cx="4602773" cy="3040530"/>
        </p:xfrm>
        <a:graphic>
          <a:graphicData uri="http://schemas.openxmlformats.org/presentationml/2006/ole">
            <mc:AlternateContent xmlns:mc="http://schemas.openxmlformats.org/markup-compatibility/2006">
              <mc:Choice xmlns:v="urn:schemas-microsoft-com:vml" Requires="v">
                <p:oleObj spid="_x0000_s3075" name="Document" r:id="rId3" imgW="8877336" imgH="5863724" progId="">
                  <p:embed/>
                </p:oleObj>
              </mc:Choice>
              <mc:Fallback>
                <p:oleObj name="Document" r:id="rId3" imgW="8877336" imgH="5863724" progId="">
                  <p:embed/>
                  <p:pic>
                    <p:nvPicPr>
                      <p:cNvPr id="4" name="Object 2">
                        <a:extLst>
                          <a:ext uri="{FF2B5EF4-FFF2-40B4-BE49-F238E27FC236}">
                            <a16:creationId xmlns:a16="http://schemas.microsoft.com/office/drawing/2014/main" id="{B4624495-2054-4DB9-842A-952A44B30B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188" y="1406797"/>
                        <a:ext cx="4602773" cy="3040530"/>
                      </a:xfrm>
                      <a:prstGeom prst="rect">
                        <a:avLst/>
                      </a:prstGeom>
                      <a:noFill/>
                      <a:ln>
                        <a:noFill/>
                      </a:ln>
                      <a:effectLst/>
                    </p:spPr>
                  </p:pic>
                </p:oleObj>
              </mc:Fallback>
            </mc:AlternateContent>
          </a:graphicData>
        </a:graphic>
      </p:graphicFrame>
      <p:sp>
        <p:nvSpPr>
          <p:cNvPr id="5" name="TextBox 2">
            <a:extLst>
              <a:ext uri="{FF2B5EF4-FFF2-40B4-BE49-F238E27FC236}">
                <a16:creationId xmlns:a16="http://schemas.microsoft.com/office/drawing/2014/main" id="{2DC517C2-6476-476E-9E56-F08B24E43E17}"/>
              </a:ext>
            </a:extLst>
          </p:cNvPr>
          <p:cNvSpPr txBox="1">
            <a:spLocks noChangeArrowheads="1"/>
          </p:cNvSpPr>
          <p:nvPr/>
        </p:nvSpPr>
        <p:spPr bwMode="auto">
          <a:xfrm>
            <a:off x="3763808" y="4447327"/>
            <a:ext cx="3107531" cy="707886"/>
          </a:xfrm>
          <a:prstGeom prst="rect">
            <a:avLst/>
          </a:prstGeom>
          <a:noFill/>
          <a:ln w="9525">
            <a:noFill/>
            <a:miter lim="800000"/>
            <a:headEnd/>
            <a:tailEnd/>
          </a:ln>
        </p:spPr>
        <p:txBody>
          <a:bodyPr wrap="square">
            <a:spAutoFit/>
          </a:bodyPr>
          <a:lstStyle/>
          <a:p>
            <a:r>
              <a:rPr lang="en-GB" sz="4000" u="sng" dirty="0">
                <a:solidFill>
                  <a:srgbClr val="002060"/>
                </a:solidFill>
                <a:latin typeface="Comic Sans MS" pitchFamily="66" charset="0"/>
              </a:rPr>
              <a:t>un</a:t>
            </a:r>
            <a:r>
              <a:rPr lang="en-GB" sz="4000" dirty="0">
                <a:solidFill>
                  <a:srgbClr val="002060"/>
                </a:solidFill>
                <a:latin typeface="Comic Sans MS" pitchFamily="66" charset="0"/>
              </a:rPr>
              <a:t> sandwich</a:t>
            </a:r>
          </a:p>
        </p:txBody>
      </p:sp>
      <p:pic>
        <p:nvPicPr>
          <p:cNvPr id="6" name="Content Placeholder 3" descr="http://files.myopera.com/nickthesurfer/blog/victoria_cake.jpg">
            <a:extLst>
              <a:ext uri="{FF2B5EF4-FFF2-40B4-BE49-F238E27FC236}">
                <a16:creationId xmlns:a16="http://schemas.microsoft.com/office/drawing/2014/main" id="{CCB54819-6DAF-4241-BA35-AE52868F6005}"/>
              </a:ext>
            </a:extLst>
          </p:cNvPr>
          <p:cNvPicPr>
            <a:picLocks/>
          </p:cNvPicPr>
          <p:nvPr/>
        </p:nvPicPr>
        <p:blipFill>
          <a:blip r:embed="rId5"/>
          <a:srcRect/>
          <a:stretch>
            <a:fillRect/>
          </a:stretch>
        </p:blipFill>
        <p:spPr>
          <a:xfrm>
            <a:off x="8418457" y="1690688"/>
            <a:ext cx="3099986" cy="2541734"/>
          </a:xfrm>
          <a:prstGeom prst="rect">
            <a:avLst/>
          </a:prstGeom>
        </p:spPr>
      </p:pic>
      <p:sp>
        <p:nvSpPr>
          <p:cNvPr id="7" name="Rectangle 4">
            <a:extLst>
              <a:ext uri="{FF2B5EF4-FFF2-40B4-BE49-F238E27FC236}">
                <a16:creationId xmlns:a16="http://schemas.microsoft.com/office/drawing/2014/main" id="{81188754-44C2-4CF7-B360-45C6C364ED63}"/>
              </a:ext>
            </a:extLst>
          </p:cNvPr>
          <p:cNvSpPr>
            <a:spLocks noChangeArrowheads="1"/>
          </p:cNvSpPr>
          <p:nvPr/>
        </p:nvSpPr>
        <p:spPr bwMode="auto">
          <a:xfrm>
            <a:off x="8834067" y="4232422"/>
            <a:ext cx="2989943" cy="707886"/>
          </a:xfrm>
          <a:prstGeom prst="rect">
            <a:avLst/>
          </a:prstGeom>
          <a:noFill/>
          <a:ln w="9525">
            <a:noFill/>
            <a:miter lim="800000"/>
            <a:headEnd/>
            <a:tailEnd/>
          </a:ln>
        </p:spPr>
        <p:txBody>
          <a:bodyPr wrap="square">
            <a:spAutoFit/>
          </a:bodyPr>
          <a:lstStyle/>
          <a:p>
            <a:r>
              <a:rPr lang="en-GB" sz="4000" u="sng" dirty="0">
                <a:solidFill>
                  <a:srgbClr val="002060"/>
                </a:solidFill>
                <a:latin typeface="Comic Sans MS" pitchFamily="66" charset="0"/>
              </a:rPr>
              <a:t>un</a:t>
            </a:r>
            <a:r>
              <a:rPr lang="en-GB" sz="4000" dirty="0">
                <a:solidFill>
                  <a:srgbClr val="002060"/>
                </a:solidFill>
                <a:latin typeface="Comic Sans MS" pitchFamily="66" charset="0"/>
              </a:rPr>
              <a:t> gateau</a:t>
            </a:r>
          </a:p>
        </p:txBody>
      </p:sp>
    </p:spTree>
    <p:extLst>
      <p:ext uri="{BB962C8B-B14F-4D97-AF65-F5344CB8AC3E}">
        <p14:creationId xmlns:p14="http://schemas.microsoft.com/office/powerpoint/2010/main" val="369189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35B57-77AB-43DA-90EE-FBA0EBBB4DA9}"/>
              </a:ext>
            </a:extLst>
          </p:cNvPr>
          <p:cNvSpPr>
            <a:spLocks noGrp="1"/>
          </p:cNvSpPr>
          <p:nvPr>
            <p:ph type="title"/>
          </p:nvPr>
        </p:nvSpPr>
        <p:spPr>
          <a:xfrm>
            <a:off x="838200" y="195725"/>
            <a:ext cx="10515600" cy="1325563"/>
          </a:xfrm>
        </p:spPr>
        <p:txBody>
          <a:bodyPr/>
          <a:lstStyle/>
          <a:p>
            <a:r>
              <a:rPr lang="en-GB" dirty="0">
                <a:latin typeface="Comic Sans MS" panose="030F0702030302020204" pitchFamily="66" charset="0"/>
              </a:rPr>
              <a:t>Check your answers:</a:t>
            </a:r>
          </a:p>
        </p:txBody>
      </p:sp>
      <p:sp>
        <p:nvSpPr>
          <p:cNvPr id="3" name="Content Placeholder 2">
            <a:extLst>
              <a:ext uri="{FF2B5EF4-FFF2-40B4-BE49-F238E27FC236}">
                <a16:creationId xmlns:a16="http://schemas.microsoft.com/office/drawing/2014/main" id="{B0B7F336-88C5-4D78-B7AA-AF22190736A4}"/>
              </a:ext>
            </a:extLst>
          </p:cNvPr>
          <p:cNvSpPr>
            <a:spLocks noGrp="1"/>
          </p:cNvSpPr>
          <p:nvPr>
            <p:ph idx="1"/>
          </p:nvPr>
        </p:nvSpPr>
        <p:spPr>
          <a:xfrm>
            <a:off x="444305" y="1811558"/>
            <a:ext cx="1862797" cy="551814"/>
          </a:xfrm>
        </p:spPr>
        <p:txBody>
          <a:bodyPr/>
          <a:lstStyle/>
          <a:p>
            <a:pPr marL="0" indent="0">
              <a:buNone/>
            </a:pPr>
            <a:r>
              <a:rPr lang="en-GB" dirty="0">
                <a:latin typeface="Comic Sans MS" panose="030F0702030302020204" pitchFamily="66" charset="0"/>
              </a:rPr>
              <a:t>Feminine:</a:t>
            </a:r>
          </a:p>
        </p:txBody>
      </p:sp>
      <p:pic>
        <p:nvPicPr>
          <p:cNvPr id="6" name="Picture 5" descr="http://www.i-m-b.org.il/applications/news/data/b5.JPG">
            <a:extLst>
              <a:ext uri="{FF2B5EF4-FFF2-40B4-BE49-F238E27FC236}">
                <a16:creationId xmlns:a16="http://schemas.microsoft.com/office/drawing/2014/main" id="{34944760-E91A-4E4A-945B-737DA6C06A2D}"/>
              </a:ext>
            </a:extLst>
          </p:cNvPr>
          <p:cNvPicPr>
            <a:picLocks noChangeAspect="1" noChangeArrowheads="1"/>
          </p:cNvPicPr>
          <p:nvPr/>
        </p:nvPicPr>
        <p:blipFill>
          <a:blip r:embed="rId2"/>
          <a:srcRect/>
          <a:stretch>
            <a:fillRect/>
          </a:stretch>
        </p:blipFill>
        <p:spPr bwMode="auto">
          <a:xfrm>
            <a:off x="114083" y="2432444"/>
            <a:ext cx="3035537" cy="2337588"/>
          </a:xfrm>
          <a:prstGeom prst="rect">
            <a:avLst/>
          </a:prstGeom>
          <a:noFill/>
          <a:ln w="9525">
            <a:noFill/>
            <a:miter lim="800000"/>
            <a:headEnd/>
            <a:tailEnd/>
          </a:ln>
        </p:spPr>
      </p:pic>
      <p:sp>
        <p:nvSpPr>
          <p:cNvPr id="7" name="TextBox 2">
            <a:extLst>
              <a:ext uri="{FF2B5EF4-FFF2-40B4-BE49-F238E27FC236}">
                <a16:creationId xmlns:a16="http://schemas.microsoft.com/office/drawing/2014/main" id="{4DFA9319-7A96-4C06-8FB6-A14A8ACE09FE}"/>
              </a:ext>
            </a:extLst>
          </p:cNvPr>
          <p:cNvSpPr txBox="1">
            <a:spLocks noChangeArrowheads="1"/>
          </p:cNvSpPr>
          <p:nvPr/>
        </p:nvSpPr>
        <p:spPr bwMode="auto">
          <a:xfrm>
            <a:off x="162950" y="4770032"/>
            <a:ext cx="3468494" cy="707886"/>
          </a:xfrm>
          <a:prstGeom prst="rect">
            <a:avLst/>
          </a:prstGeom>
          <a:noFill/>
          <a:ln w="9525">
            <a:noFill/>
            <a:miter lim="800000"/>
            <a:headEnd/>
            <a:tailEnd/>
          </a:ln>
        </p:spPr>
        <p:txBody>
          <a:bodyPr wrap="square">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a:t>
            </a:r>
            <a:r>
              <a:rPr lang="en-GB" sz="4000" dirty="0" err="1">
                <a:solidFill>
                  <a:srgbClr val="FF0000"/>
                </a:solidFill>
                <a:latin typeface="Comic Sans MS" pitchFamily="66" charset="0"/>
              </a:rPr>
              <a:t>banane</a:t>
            </a:r>
            <a:endParaRPr lang="en-GB" sz="4000" dirty="0">
              <a:solidFill>
                <a:srgbClr val="FF0000"/>
              </a:solidFill>
              <a:latin typeface="Comic Sans MS" pitchFamily="66" charset="0"/>
            </a:endParaRPr>
          </a:p>
        </p:txBody>
      </p:sp>
      <p:pic>
        <p:nvPicPr>
          <p:cNvPr id="8" name="Picture 3" descr="http://www.bonappetit.com/images/tips_tools_ingredients/ingredients/2008/10/ttar_granny_smith_apple_v.jpg">
            <a:extLst>
              <a:ext uri="{FF2B5EF4-FFF2-40B4-BE49-F238E27FC236}">
                <a16:creationId xmlns:a16="http://schemas.microsoft.com/office/drawing/2014/main" id="{84356162-ABDE-4529-8C9B-33D14DAFC4A2}"/>
              </a:ext>
            </a:extLst>
          </p:cNvPr>
          <p:cNvPicPr>
            <a:picLocks noChangeAspect="1" noChangeArrowheads="1"/>
          </p:cNvPicPr>
          <p:nvPr/>
        </p:nvPicPr>
        <p:blipFill>
          <a:blip r:embed="rId3"/>
          <a:srcRect/>
          <a:stretch>
            <a:fillRect/>
          </a:stretch>
        </p:blipFill>
        <p:spPr bwMode="auto">
          <a:xfrm>
            <a:off x="9596417" y="1811558"/>
            <a:ext cx="2373122" cy="2553654"/>
          </a:xfrm>
          <a:prstGeom prst="rect">
            <a:avLst/>
          </a:prstGeom>
          <a:noFill/>
          <a:ln w="9525">
            <a:noFill/>
            <a:miter lim="800000"/>
            <a:headEnd/>
            <a:tailEnd/>
          </a:ln>
        </p:spPr>
      </p:pic>
      <p:sp>
        <p:nvSpPr>
          <p:cNvPr id="9" name="TextBox 2">
            <a:extLst>
              <a:ext uri="{FF2B5EF4-FFF2-40B4-BE49-F238E27FC236}">
                <a16:creationId xmlns:a16="http://schemas.microsoft.com/office/drawing/2014/main" id="{158B1F0F-765B-4AFA-B2A1-FAB5AE6FDCD1}"/>
              </a:ext>
            </a:extLst>
          </p:cNvPr>
          <p:cNvSpPr txBox="1">
            <a:spLocks noChangeArrowheads="1"/>
          </p:cNvSpPr>
          <p:nvPr/>
        </p:nvSpPr>
        <p:spPr bwMode="auto">
          <a:xfrm>
            <a:off x="9507813" y="4365212"/>
            <a:ext cx="2906031" cy="707886"/>
          </a:xfrm>
          <a:prstGeom prst="rect">
            <a:avLst/>
          </a:prstGeom>
          <a:noFill/>
          <a:ln w="9525">
            <a:noFill/>
            <a:miter lim="800000"/>
            <a:headEnd/>
            <a:tailEnd/>
          </a:ln>
        </p:spPr>
        <p:txBody>
          <a:bodyPr wrap="square">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a:t>
            </a:r>
            <a:r>
              <a:rPr lang="en-GB" sz="4000" dirty="0" err="1">
                <a:solidFill>
                  <a:srgbClr val="FF0000"/>
                </a:solidFill>
                <a:latin typeface="Comic Sans MS" pitchFamily="66" charset="0"/>
              </a:rPr>
              <a:t>pomme</a:t>
            </a:r>
            <a:endParaRPr lang="en-GB" sz="4000" dirty="0">
              <a:solidFill>
                <a:srgbClr val="FF0000"/>
              </a:solidFill>
              <a:latin typeface="Comic Sans MS" pitchFamily="66" charset="0"/>
            </a:endParaRPr>
          </a:p>
        </p:txBody>
      </p:sp>
      <p:sp>
        <p:nvSpPr>
          <p:cNvPr id="11" name="TextBox 2">
            <a:extLst>
              <a:ext uri="{FF2B5EF4-FFF2-40B4-BE49-F238E27FC236}">
                <a16:creationId xmlns:a16="http://schemas.microsoft.com/office/drawing/2014/main" id="{2C14AF22-F54E-4CCE-899D-C067380B4FE4}"/>
              </a:ext>
            </a:extLst>
          </p:cNvPr>
          <p:cNvSpPr txBox="1">
            <a:spLocks noChangeArrowheads="1"/>
          </p:cNvSpPr>
          <p:nvPr/>
        </p:nvSpPr>
        <p:spPr bwMode="auto">
          <a:xfrm>
            <a:off x="6247007" y="3429000"/>
            <a:ext cx="5500688" cy="707886"/>
          </a:xfrm>
          <a:prstGeom prst="rect">
            <a:avLst/>
          </a:prstGeom>
          <a:noFill/>
          <a:ln w="9525">
            <a:noFill/>
            <a:miter lim="800000"/>
            <a:headEnd/>
            <a:tailEnd/>
          </a:ln>
        </p:spPr>
        <p:txBody>
          <a:bodyPr>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pizza</a:t>
            </a:r>
          </a:p>
        </p:txBody>
      </p:sp>
      <p:pic>
        <p:nvPicPr>
          <p:cNvPr id="12" name="Picture 4" descr="PIZZA HUT ORANGE DINE IN - Updated 2020 Restaurant Reviews, Photos ...">
            <a:extLst>
              <a:ext uri="{FF2B5EF4-FFF2-40B4-BE49-F238E27FC236}">
                <a16:creationId xmlns:a16="http://schemas.microsoft.com/office/drawing/2014/main" id="{643EB2F5-6D90-425C-8CB3-EE9E59B37C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4731" y="1743306"/>
            <a:ext cx="3035537" cy="177165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2">
            <a:extLst>
              <a:ext uri="{FF2B5EF4-FFF2-40B4-BE49-F238E27FC236}">
                <a16:creationId xmlns:a16="http://schemas.microsoft.com/office/drawing/2014/main" id="{85B8DB67-DB5C-43FD-83B9-7A92F4B34909}"/>
              </a:ext>
            </a:extLst>
          </p:cNvPr>
          <p:cNvSpPr txBox="1">
            <a:spLocks noChangeArrowheads="1"/>
          </p:cNvSpPr>
          <p:nvPr/>
        </p:nvSpPr>
        <p:spPr bwMode="auto">
          <a:xfrm>
            <a:off x="7158167" y="6304791"/>
            <a:ext cx="5500688" cy="707886"/>
          </a:xfrm>
          <a:prstGeom prst="rect">
            <a:avLst/>
          </a:prstGeom>
          <a:noFill/>
          <a:ln w="9525">
            <a:noFill/>
            <a:miter lim="800000"/>
            <a:headEnd/>
            <a:tailEnd/>
          </a:ln>
        </p:spPr>
        <p:txBody>
          <a:bodyPr>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fraise</a:t>
            </a:r>
          </a:p>
        </p:txBody>
      </p:sp>
      <p:pic>
        <p:nvPicPr>
          <p:cNvPr id="14" name="Picture 6" descr="What Rot! Strawberry Proteomics and the Art of Staying Fresh">
            <a:extLst>
              <a:ext uri="{FF2B5EF4-FFF2-40B4-BE49-F238E27FC236}">
                <a16:creationId xmlns:a16="http://schemas.microsoft.com/office/drawing/2014/main" id="{B451EB3D-8011-4ED4-BA30-2E95067AA3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4550" y="4320424"/>
            <a:ext cx="2798961" cy="209630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2">
            <a:extLst>
              <a:ext uri="{FF2B5EF4-FFF2-40B4-BE49-F238E27FC236}">
                <a16:creationId xmlns:a16="http://schemas.microsoft.com/office/drawing/2014/main" id="{EAE802A8-0927-4007-9F94-60B94CC32802}"/>
              </a:ext>
            </a:extLst>
          </p:cNvPr>
          <p:cNvSpPr txBox="1">
            <a:spLocks noChangeArrowheads="1"/>
          </p:cNvSpPr>
          <p:nvPr/>
        </p:nvSpPr>
        <p:spPr bwMode="auto">
          <a:xfrm>
            <a:off x="3631444" y="5917432"/>
            <a:ext cx="2651056" cy="707886"/>
          </a:xfrm>
          <a:prstGeom prst="rect">
            <a:avLst/>
          </a:prstGeom>
          <a:noFill/>
          <a:ln w="9525">
            <a:noFill/>
            <a:miter lim="800000"/>
            <a:headEnd/>
            <a:tailEnd/>
          </a:ln>
        </p:spPr>
        <p:txBody>
          <a:bodyPr wrap="square">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glace</a:t>
            </a:r>
          </a:p>
        </p:txBody>
      </p:sp>
      <p:pic>
        <p:nvPicPr>
          <p:cNvPr id="16" name="Picture 4" descr="MR WHIPPY ICE CREAM – Simply the Best Events">
            <a:extLst>
              <a:ext uri="{FF2B5EF4-FFF2-40B4-BE49-F238E27FC236}">
                <a16:creationId xmlns:a16="http://schemas.microsoft.com/office/drawing/2014/main" id="{A768BFE1-CE3D-43E0-9A84-5479520A18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01698" y="4068221"/>
            <a:ext cx="3029778" cy="200975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2">
            <a:extLst>
              <a:ext uri="{FF2B5EF4-FFF2-40B4-BE49-F238E27FC236}">
                <a16:creationId xmlns:a16="http://schemas.microsoft.com/office/drawing/2014/main" id="{02A0D3E8-FC29-41CB-98C1-023792B1F336}"/>
              </a:ext>
            </a:extLst>
          </p:cNvPr>
          <p:cNvSpPr txBox="1">
            <a:spLocks noChangeArrowheads="1"/>
          </p:cNvSpPr>
          <p:nvPr/>
        </p:nvSpPr>
        <p:spPr bwMode="auto">
          <a:xfrm>
            <a:off x="3213082" y="3246584"/>
            <a:ext cx="2697155" cy="707886"/>
          </a:xfrm>
          <a:prstGeom prst="rect">
            <a:avLst/>
          </a:prstGeom>
          <a:noFill/>
          <a:ln w="9525">
            <a:noFill/>
            <a:miter lim="800000"/>
            <a:headEnd/>
            <a:tailEnd/>
          </a:ln>
        </p:spPr>
        <p:txBody>
          <a:bodyPr wrap="square">
            <a:spAutoFit/>
          </a:bodyPr>
          <a:lstStyle/>
          <a:p>
            <a:r>
              <a:rPr lang="en-GB" sz="4000" u="sng" dirty="0" err="1">
                <a:solidFill>
                  <a:srgbClr val="FF0000"/>
                </a:solidFill>
                <a:latin typeface="Comic Sans MS" pitchFamily="66" charset="0"/>
              </a:rPr>
              <a:t>une</a:t>
            </a:r>
            <a:r>
              <a:rPr lang="en-GB" sz="4000" dirty="0">
                <a:solidFill>
                  <a:srgbClr val="FF0000"/>
                </a:solidFill>
                <a:latin typeface="Comic Sans MS" pitchFamily="66" charset="0"/>
              </a:rPr>
              <a:t> </a:t>
            </a:r>
            <a:r>
              <a:rPr lang="en-GB" sz="4000" dirty="0" err="1">
                <a:solidFill>
                  <a:srgbClr val="FF0000"/>
                </a:solidFill>
                <a:latin typeface="Comic Sans MS" pitchFamily="66" charset="0"/>
              </a:rPr>
              <a:t>salade</a:t>
            </a:r>
            <a:endParaRPr lang="en-GB" sz="4000" dirty="0">
              <a:solidFill>
                <a:srgbClr val="FF0000"/>
              </a:solidFill>
              <a:latin typeface="Comic Sans MS" pitchFamily="66" charset="0"/>
            </a:endParaRPr>
          </a:p>
        </p:txBody>
      </p:sp>
      <p:pic>
        <p:nvPicPr>
          <p:cNvPr id="18" name="Picture 2" descr="Chopped Greek Salad Recipe - Cookie and Kate">
            <a:extLst>
              <a:ext uri="{FF2B5EF4-FFF2-40B4-BE49-F238E27FC236}">
                <a16:creationId xmlns:a16="http://schemas.microsoft.com/office/drawing/2014/main" id="{45742EF9-5461-4D7D-99A6-3D56FCEA4E7D}"/>
              </a:ext>
            </a:extLst>
          </p:cNvPr>
          <p:cNvPicPr>
            <a:picLocks noChangeAspect="1" noChangeArrowheads="1"/>
          </p:cNvPicPr>
          <p:nvPr/>
        </p:nvPicPr>
        <p:blipFill rotWithShape="1">
          <a:blip r:embed="rId7" cstate="hqprint">
            <a:extLst>
              <a:ext uri="{28A0092B-C50C-407E-A947-70E740481C1C}">
                <a14:useLocalDpi xmlns:a14="http://schemas.microsoft.com/office/drawing/2010/main" val="0"/>
              </a:ext>
            </a:extLst>
          </a:blip>
          <a:srcRect t="8116" b="18840"/>
          <a:stretch/>
        </p:blipFill>
        <p:spPr bwMode="auto">
          <a:xfrm>
            <a:off x="3420981" y="1254606"/>
            <a:ext cx="1881554" cy="2059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027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circle(in)">
                                      <p:cBhvr>
                                        <p:cTn id="15" dur="2000"/>
                                        <p:tgtEl>
                                          <p:spTgt spid="17"/>
                                        </p:tgtEl>
                                      </p:cBhvr>
                                    </p:animEffect>
                                  </p:childTnLst>
                                </p:cTn>
                              </p:par>
                              <p:par>
                                <p:cTn id="16" presetID="6" presetClass="entr" presetSubtype="16"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circle(in)">
                                      <p:cBhvr>
                                        <p:cTn id="18" dur="20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circle(in)">
                                      <p:cBhvr>
                                        <p:cTn id="23" dur="2000"/>
                                        <p:tgtEl>
                                          <p:spTgt spid="16"/>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circle(in)">
                                      <p:cBhvr>
                                        <p:cTn id="26" dur="20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2000"/>
                                        <p:tgtEl>
                                          <p:spTgt spid="12"/>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circle(in)">
                                      <p:cBhvr>
                                        <p:cTn id="34" dur="20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in)">
                                      <p:cBhvr>
                                        <p:cTn id="39" dur="2000"/>
                                        <p:tgtEl>
                                          <p:spTgt spid="13"/>
                                        </p:tgtEl>
                                      </p:cBhvr>
                                    </p:animEffect>
                                  </p:childTnLst>
                                </p:cTn>
                              </p:par>
                              <p:par>
                                <p:cTn id="40" presetID="6"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ircle(in)">
                                      <p:cBhvr>
                                        <p:cTn id="42" dur="20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circle(in)">
                                      <p:cBhvr>
                                        <p:cTn id="47" dur="2000"/>
                                        <p:tgtEl>
                                          <p:spTgt spid="8"/>
                                        </p:tgtEl>
                                      </p:cBhvr>
                                    </p:animEffect>
                                  </p:childTnLst>
                                </p:cTn>
                              </p:par>
                              <p:par>
                                <p:cTn id="48" presetID="6" presetClass="entr" presetSubtype="1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circle(in)">
                                      <p:cBhvr>
                                        <p:cTn id="5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3" grpId="0"/>
      <p:bldP spid="15"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F7925-EE9F-4997-B3F0-93EEC9AE36FF}"/>
              </a:ext>
            </a:extLst>
          </p:cNvPr>
          <p:cNvSpPr>
            <a:spLocks noGrp="1"/>
          </p:cNvSpPr>
          <p:nvPr>
            <p:ph type="title"/>
          </p:nvPr>
        </p:nvSpPr>
        <p:spPr>
          <a:xfrm>
            <a:off x="500575" y="2644091"/>
            <a:ext cx="10515600" cy="1325563"/>
          </a:xfrm>
        </p:spPr>
        <p:txBody>
          <a:bodyPr>
            <a:normAutofit fontScale="90000"/>
          </a:bodyPr>
          <a:lstStyle/>
          <a:p>
            <a:pPr algn="ctr"/>
            <a:r>
              <a:rPr lang="en-GB" dirty="0">
                <a:latin typeface="Comic Sans MS" panose="030F0702030302020204" pitchFamily="66" charset="0"/>
              </a:rPr>
              <a:t>Luckily, you only have to add an </a:t>
            </a:r>
            <a:r>
              <a:rPr lang="en-GB" dirty="0">
                <a:solidFill>
                  <a:srgbClr val="FF0000"/>
                </a:solidFill>
                <a:latin typeface="Comic Sans MS" panose="030F0702030302020204" pitchFamily="66" charset="0"/>
              </a:rPr>
              <a:t>e</a:t>
            </a:r>
            <a:r>
              <a:rPr lang="en-GB" dirty="0">
                <a:latin typeface="Comic Sans MS" panose="030F0702030302020204" pitchFamily="66" charset="0"/>
              </a:rPr>
              <a:t> to </a:t>
            </a:r>
            <a:r>
              <a:rPr lang="en-GB" dirty="0">
                <a:solidFill>
                  <a:srgbClr val="002060"/>
                </a:solidFill>
                <a:latin typeface="Comic Sans MS" panose="030F0702030302020204" pitchFamily="66" charset="0"/>
              </a:rPr>
              <a:t>un</a:t>
            </a:r>
            <a:r>
              <a:rPr lang="en-GB" dirty="0">
                <a:latin typeface="Comic Sans MS" panose="030F0702030302020204" pitchFamily="66" charset="0"/>
              </a:rPr>
              <a:t> if the food is feminine. You don’t have to change any of the other numbers!</a:t>
            </a:r>
          </a:p>
        </p:txBody>
      </p:sp>
    </p:spTree>
    <p:extLst>
      <p:ext uri="{BB962C8B-B14F-4D97-AF65-F5344CB8AC3E}">
        <p14:creationId xmlns:p14="http://schemas.microsoft.com/office/powerpoint/2010/main" val="255341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472EB-13D0-48F6-9DF2-6886A82BFDFA}"/>
              </a:ext>
            </a:extLst>
          </p:cNvPr>
          <p:cNvSpPr>
            <a:spLocks noGrp="1"/>
          </p:cNvSpPr>
          <p:nvPr>
            <p:ph type="title"/>
          </p:nvPr>
        </p:nvSpPr>
        <p:spPr/>
        <p:txBody>
          <a:bodyPr/>
          <a:lstStyle/>
          <a:p>
            <a:r>
              <a:rPr lang="en-GB" dirty="0">
                <a:latin typeface="Comic Sans MS" panose="030F0702030302020204" pitchFamily="66" charset="0"/>
              </a:rPr>
              <a:t>Can you remember how to say ‘I ate’?</a:t>
            </a:r>
          </a:p>
        </p:txBody>
      </p:sp>
      <mc:AlternateContent xmlns:mc="http://schemas.openxmlformats.org/markup-compatibility/2006" xmlns:a14="http://schemas.microsoft.com/office/drawing/2010/main">
        <mc:Choice Requires="a14">
          <p:sp>
            <p:nvSpPr>
              <p:cNvPr id="9" name="Title 1">
                <a:extLst>
                  <a:ext uri="{FF2B5EF4-FFF2-40B4-BE49-F238E27FC236}">
                    <a16:creationId xmlns:a16="http://schemas.microsoft.com/office/drawing/2014/main" id="{009CB495-F186-468A-9675-BBE38010BE93}"/>
                  </a:ext>
                </a:extLst>
              </p:cNvPr>
              <p:cNvSpPr txBox="1">
                <a:spLocks/>
              </p:cNvSpPr>
              <p:nvPr/>
            </p:nvSpPr>
            <p:spPr>
              <a:xfrm>
                <a:off x="106018" y="306168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latin typeface="Comic Sans MS" panose="030F0702030302020204" pitchFamily="66" charset="0"/>
                  </a:rPr>
                  <a:t>J’ai mang</a:t>
                </a:r>
                <a14:m>
                  <m:oMath xmlns:m="http://schemas.openxmlformats.org/officeDocument/2006/math">
                    <m:acc>
                      <m:accPr>
                        <m:chr m:val="́"/>
                        <m:ctrlPr>
                          <a:rPr lang="en-GB" sz="4800" i="1">
                            <a:latin typeface="Cambria Math" panose="02040503050406030204" pitchFamily="18" charset="0"/>
                          </a:rPr>
                        </m:ctrlPr>
                      </m:accPr>
                      <m:e>
                        <m:r>
                          <m:rPr>
                            <m:sty m:val="p"/>
                          </m:rPr>
                          <a:rPr lang="en-GB" sz="4800">
                            <a:latin typeface="Cambria Math" panose="02040503050406030204" pitchFamily="18" charset="0"/>
                          </a:rPr>
                          <m:t>e</m:t>
                        </m:r>
                      </m:e>
                    </m:acc>
                  </m:oMath>
                </a14:m>
                <a:endParaRPr lang="en-GB" sz="4800" dirty="0">
                  <a:latin typeface="Comic Sans MS" panose="030F0702030302020204" pitchFamily="66" charset="0"/>
                </a:endParaRPr>
              </a:p>
            </p:txBody>
          </p:sp>
        </mc:Choice>
        <mc:Fallback xmlns="">
          <p:sp>
            <p:nvSpPr>
              <p:cNvPr id="9" name="Title 1">
                <a:extLst>
                  <a:ext uri="{FF2B5EF4-FFF2-40B4-BE49-F238E27FC236}">
                    <a16:creationId xmlns:a16="http://schemas.microsoft.com/office/drawing/2014/main" id="{009CB495-F186-468A-9675-BBE38010BE93}"/>
                  </a:ext>
                </a:extLst>
              </p:cNvPr>
              <p:cNvSpPr txBox="1">
                <a:spLocks noRot="1" noChangeAspect="1" noMove="1" noResize="1" noEditPoints="1" noAdjustHandles="1" noChangeArrowheads="1" noChangeShapeType="1" noTextEdit="1"/>
              </p:cNvSpPr>
              <p:nvPr/>
            </p:nvSpPr>
            <p:spPr>
              <a:xfrm>
                <a:off x="106018" y="3061689"/>
                <a:ext cx="10515600" cy="1325563"/>
              </a:xfrm>
              <a:prstGeom prst="rect">
                <a:avLst/>
              </a:prstGeom>
              <a:blipFill>
                <a:blip r:embed="rId4"/>
                <a:stretch>
                  <a:fillRect b="-2294"/>
                </a:stretch>
              </a:blipFill>
            </p:spPr>
            <p:txBody>
              <a:bodyPr/>
              <a:lstStyle/>
              <a:p>
                <a:r>
                  <a:rPr lang="en-GB">
                    <a:noFill/>
                  </a:rPr>
                  <a:t> </a:t>
                </a:r>
              </a:p>
            </p:txBody>
          </p:sp>
        </mc:Fallback>
      </mc:AlternateContent>
      <p:sp>
        <p:nvSpPr>
          <p:cNvPr id="10" name="Content Placeholder 2">
            <a:extLst>
              <a:ext uri="{FF2B5EF4-FFF2-40B4-BE49-F238E27FC236}">
                <a16:creationId xmlns:a16="http://schemas.microsoft.com/office/drawing/2014/main" id="{633B1C35-F2E7-4FE6-8374-E8CBCFE865AB}"/>
              </a:ext>
            </a:extLst>
          </p:cNvPr>
          <p:cNvSpPr>
            <a:spLocks noGrp="1"/>
          </p:cNvSpPr>
          <p:nvPr>
            <p:ph idx="1"/>
          </p:nvPr>
        </p:nvSpPr>
        <p:spPr>
          <a:xfrm>
            <a:off x="0" y="4117594"/>
            <a:ext cx="10515600" cy="904323"/>
          </a:xfrm>
        </p:spPr>
        <p:txBody>
          <a:bodyPr/>
          <a:lstStyle/>
          <a:p>
            <a:pPr marL="0" indent="0" algn="ctr">
              <a:buNone/>
            </a:pPr>
            <a:r>
              <a:rPr lang="en-GB" dirty="0">
                <a:latin typeface="Comic Sans MS" panose="030F0702030302020204" pitchFamily="66" charset="0"/>
              </a:rPr>
              <a:t>I ate</a:t>
            </a:r>
          </a:p>
        </p:txBody>
      </p:sp>
      <p:pic>
        <p:nvPicPr>
          <p:cNvPr id="11" name="Picture 2" descr="Free Fork And Knife, Download Free Clip Art, Free Clip Art on ...">
            <a:extLst>
              <a:ext uri="{FF2B5EF4-FFF2-40B4-BE49-F238E27FC236}">
                <a16:creationId xmlns:a16="http://schemas.microsoft.com/office/drawing/2014/main" id="{6ABDADA3-2AB1-46F4-85AE-D0F58B2DED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3037" y="2405552"/>
            <a:ext cx="2726635" cy="2726635"/>
          </a:xfrm>
          <a:prstGeom prst="rect">
            <a:avLst/>
          </a:prstGeom>
          <a:noFill/>
          <a:extLst>
            <a:ext uri="{909E8E84-426E-40DD-AFC4-6F175D3DCCD1}">
              <a14:hiddenFill xmlns:a14="http://schemas.microsoft.com/office/drawing/2010/main">
                <a:solidFill>
                  <a:srgbClr val="FFFFFF"/>
                </a:solidFill>
              </a14:hiddenFill>
            </a:ext>
          </a:extLst>
        </p:spPr>
      </p:pic>
      <p:pic>
        <p:nvPicPr>
          <p:cNvPr id="12" name="Recorded Sound">
            <a:hlinkClick r:id="" action="ppaction://media"/>
            <a:extLst>
              <a:ext uri="{FF2B5EF4-FFF2-40B4-BE49-F238E27FC236}">
                <a16:creationId xmlns:a16="http://schemas.microsoft.com/office/drawing/2014/main" id="{5F3D9280-EC0B-4A8E-ADD1-B9EFAB648A9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322444" y="2971163"/>
            <a:ext cx="1591733" cy="1591733"/>
          </a:xfrm>
          <a:prstGeom prst="rect">
            <a:avLst/>
          </a:prstGeom>
        </p:spPr>
      </p:pic>
    </p:spTree>
    <p:extLst>
      <p:ext uri="{BB962C8B-B14F-4D97-AF65-F5344CB8AC3E}">
        <p14:creationId xmlns:p14="http://schemas.microsoft.com/office/powerpoint/2010/main" val="370482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5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6D7AF-C38B-494B-BC75-25597210F0AF}"/>
              </a:ext>
            </a:extLst>
          </p:cNvPr>
          <p:cNvSpPr>
            <a:spLocks noGrp="1"/>
          </p:cNvSpPr>
          <p:nvPr>
            <p:ph type="title"/>
          </p:nvPr>
        </p:nvSpPr>
        <p:spPr>
          <a:xfrm>
            <a:off x="168812" y="365125"/>
            <a:ext cx="11184988" cy="1325563"/>
          </a:xfrm>
        </p:spPr>
        <p:txBody>
          <a:bodyPr>
            <a:normAutofit fontScale="90000"/>
          </a:bodyPr>
          <a:lstStyle/>
          <a:p>
            <a:pPr algn="ctr"/>
            <a:r>
              <a:rPr lang="en-GB" dirty="0">
                <a:latin typeface="Comic Sans MS" panose="030F0702030302020204" pitchFamily="66" charset="0"/>
              </a:rPr>
              <a:t>Read and listen to these sentences.</a:t>
            </a:r>
            <a:br>
              <a:rPr lang="en-GB" dirty="0">
                <a:latin typeface="Comic Sans MS" panose="030F0702030302020204" pitchFamily="66" charset="0"/>
              </a:rPr>
            </a:br>
            <a:r>
              <a:rPr lang="en-GB" dirty="0">
                <a:latin typeface="Comic Sans MS" panose="030F0702030302020204" pitchFamily="66" charset="0"/>
              </a:rPr>
              <a:t>Draw a picture in your book for how many of what food they ate.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4EB788B-3591-4094-AB27-37C15B92C120}"/>
                  </a:ext>
                </a:extLst>
              </p:cNvPr>
              <p:cNvSpPr>
                <a:spLocks noGrp="1"/>
              </p:cNvSpPr>
              <p:nvPr>
                <p:ph idx="1"/>
              </p:nvPr>
            </p:nvSpPr>
            <p:spPr>
              <a:xfrm>
                <a:off x="838200" y="2141537"/>
                <a:ext cx="10515600" cy="4351338"/>
              </a:xfrm>
            </p:spPr>
            <p:txBody>
              <a:bodyPr/>
              <a:lstStyle/>
              <a:p>
                <a:pPr marL="0" indent="0">
                  <a:buNone/>
                </a:pPr>
                <a:r>
                  <a:rPr lang="en-GB" dirty="0"/>
                  <a:t>For example – </a:t>
                </a:r>
              </a:p>
              <a:p>
                <a:pPr marL="0" indent="0">
                  <a:buNone/>
                </a:pPr>
                <a:r>
                  <a:rPr lang="en-GB" dirty="0"/>
                  <a:t>If sentence one said: </a:t>
                </a:r>
                <a:r>
                  <a:rPr lang="en-GB" dirty="0">
                    <a:solidFill>
                      <a:schemeClr val="accent1"/>
                    </a:solidFill>
                    <a:latin typeface="Comic Sans MS" panose="030F0702030302020204" pitchFamily="66" charset="0"/>
                  </a:rPr>
                  <a:t>J’ai mang</a:t>
                </a:r>
                <a14:m>
                  <m:oMath xmlns:m="http://schemas.openxmlformats.org/officeDocument/2006/math">
                    <m:acc>
                      <m:accPr>
                        <m:chr m:val="́"/>
                        <m:ctrlPr>
                          <a:rPr lang="en-GB" i="1">
                            <a:solidFill>
                              <a:schemeClr val="accent1"/>
                            </a:solidFill>
                            <a:latin typeface="Cambria Math" panose="02040503050406030204" pitchFamily="18" charset="0"/>
                          </a:rPr>
                        </m:ctrlPr>
                      </m:accPr>
                      <m:e>
                        <m:r>
                          <m:rPr>
                            <m:sty m:val="p"/>
                          </m:rPr>
                          <a:rPr lang="en-GB">
                            <a:solidFill>
                              <a:schemeClr val="accent1"/>
                            </a:solidFill>
                            <a:latin typeface="Cambria Math" panose="02040503050406030204" pitchFamily="18" charset="0"/>
                          </a:rPr>
                          <m:t>e</m:t>
                        </m:r>
                      </m:e>
                    </m:acc>
                  </m:oMath>
                </a14:m>
                <a:r>
                  <a:rPr lang="en-GB" dirty="0">
                    <a:solidFill>
                      <a:schemeClr val="accent1"/>
                    </a:solidFill>
                    <a:latin typeface="Comic Sans MS" panose="030F0702030302020204" pitchFamily="66" charset="0"/>
                  </a:rPr>
                  <a:t> trois fraises</a:t>
                </a:r>
              </a:p>
              <a:p>
                <a:pPr marL="0" indent="0">
                  <a:buNone/>
                </a:pPr>
                <a:endParaRPr lang="en-GB" dirty="0">
                  <a:solidFill>
                    <a:schemeClr val="accent1"/>
                  </a:solidFill>
                  <a:latin typeface="Comic Sans MS" panose="030F0702030302020204" pitchFamily="66" charset="0"/>
                </a:endParaRPr>
              </a:p>
              <a:p>
                <a:pPr marL="0" indent="0">
                  <a:buNone/>
                </a:pPr>
                <a:r>
                  <a:rPr lang="en-GB" dirty="0">
                    <a:latin typeface="Comic Sans MS" panose="030F0702030302020204" pitchFamily="66" charset="0"/>
                  </a:rPr>
                  <a:t> You would draw 3 strawberries in your book for sentence one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1. </a:t>
                </a:r>
              </a:p>
              <a:p>
                <a:pPr marL="0" indent="0">
                  <a:buNone/>
                </a:pPr>
                <a:endParaRPr lang="en-GB" dirty="0"/>
              </a:p>
            </p:txBody>
          </p:sp>
        </mc:Choice>
        <mc:Fallback xmlns="">
          <p:sp>
            <p:nvSpPr>
              <p:cNvPr id="3" name="Content Placeholder 2">
                <a:extLst>
                  <a:ext uri="{FF2B5EF4-FFF2-40B4-BE49-F238E27FC236}">
                    <a16:creationId xmlns:a16="http://schemas.microsoft.com/office/drawing/2014/main" id="{F4EB788B-3591-4094-AB27-37C15B92C120}"/>
                  </a:ext>
                </a:extLst>
              </p:cNvPr>
              <p:cNvSpPr>
                <a:spLocks noGrp="1" noRot="1" noChangeAspect="1" noMove="1" noResize="1" noEditPoints="1" noAdjustHandles="1" noChangeArrowheads="1" noChangeShapeType="1" noTextEdit="1"/>
              </p:cNvSpPr>
              <p:nvPr>
                <p:ph idx="1"/>
              </p:nvPr>
            </p:nvSpPr>
            <p:spPr>
              <a:xfrm>
                <a:off x="838200" y="2141537"/>
                <a:ext cx="10515600" cy="4351338"/>
              </a:xfrm>
              <a:blipFill>
                <a:blip r:embed="rId2"/>
                <a:stretch>
                  <a:fillRect l="-1217" t="-2241" r="-348"/>
                </a:stretch>
              </a:blipFill>
            </p:spPr>
            <p:txBody>
              <a:bodyPr/>
              <a:lstStyle/>
              <a:p>
                <a:r>
                  <a:rPr lang="en-GB">
                    <a:noFill/>
                  </a:rPr>
                  <a:t> </a:t>
                </a:r>
              </a:p>
            </p:txBody>
          </p:sp>
        </mc:Fallback>
      </mc:AlternateContent>
      <p:pic>
        <p:nvPicPr>
          <p:cNvPr id="4" name="Picture 6" descr="What Rot! Strawberry Proteomics and the Art of Staying Fresh">
            <a:extLst>
              <a:ext uri="{FF2B5EF4-FFF2-40B4-BE49-F238E27FC236}">
                <a16:creationId xmlns:a16="http://schemas.microsoft.com/office/drawing/2014/main" id="{25729DF2-018C-44EA-BC9F-7DF50D0C60B5}"/>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120685" y="4906773"/>
            <a:ext cx="1876105" cy="14051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What Rot! Strawberry Proteomics and the Art of Staying Fresh">
            <a:extLst>
              <a:ext uri="{FF2B5EF4-FFF2-40B4-BE49-F238E27FC236}">
                <a16:creationId xmlns:a16="http://schemas.microsoft.com/office/drawing/2014/main" id="{3AE757F2-13C9-4CEC-878B-F0D2A2273C4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622181" y="4906773"/>
            <a:ext cx="1876105" cy="14051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What Rot! Strawberry Proteomics and the Art of Staying Fresh">
            <a:extLst>
              <a:ext uri="{FF2B5EF4-FFF2-40B4-BE49-F238E27FC236}">
                <a16:creationId xmlns:a16="http://schemas.microsoft.com/office/drawing/2014/main" id="{D040207B-25E7-4749-A726-3FD37BEB04F6}"/>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876988" y="4906773"/>
            <a:ext cx="1876105" cy="1405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94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9B180C-E293-4812-8803-E94D6AD2A569}"/>
                  </a:ext>
                </a:extLst>
              </p:cNvPr>
              <p:cNvSpPr>
                <a:spLocks noGrp="1"/>
              </p:cNvSpPr>
              <p:nvPr>
                <p:ph idx="1"/>
              </p:nvPr>
            </p:nvSpPr>
            <p:spPr>
              <a:xfrm>
                <a:off x="503506" y="2289858"/>
                <a:ext cx="10515600" cy="4351338"/>
              </a:xfrm>
            </p:spPr>
            <p:txBody>
              <a:bodyPr>
                <a:normAutofit/>
              </a:bodyPr>
              <a:lstStyle/>
              <a:p>
                <a:pPr marL="514350" indent="-514350">
                  <a:buAutoNum type="arabicPeriod"/>
                </a:pPr>
                <a:r>
                  <a:rPr lang="en-GB" sz="3600" dirty="0">
                    <a:solidFill>
                      <a:schemeClr val="accent6"/>
                    </a:solidFill>
                    <a:latin typeface="Comic Sans MS" panose="030F0702030302020204" pitchFamily="66" charset="0"/>
                  </a:rPr>
                  <a:t>J’ai mang</a:t>
                </a:r>
                <a14:m>
                  <m:oMath xmlns:m="http://schemas.openxmlformats.org/officeDocument/2006/math">
                    <m:acc>
                      <m:accPr>
                        <m:chr m:val="́"/>
                        <m:ctrlPr>
                          <a:rPr lang="en-GB" sz="3600" i="1">
                            <a:solidFill>
                              <a:schemeClr val="accent6"/>
                            </a:solidFill>
                            <a:latin typeface="Cambria Math" panose="02040503050406030204" pitchFamily="18" charset="0"/>
                          </a:rPr>
                        </m:ctrlPr>
                      </m:accPr>
                      <m:e>
                        <m:r>
                          <m:rPr>
                            <m:sty m:val="p"/>
                          </m:rPr>
                          <a:rPr lang="en-GB" sz="3600">
                            <a:solidFill>
                              <a:schemeClr val="accent6"/>
                            </a:solidFill>
                            <a:latin typeface="Cambria Math" panose="02040503050406030204" pitchFamily="18" charset="0"/>
                          </a:rPr>
                          <m:t>e</m:t>
                        </m:r>
                      </m:e>
                    </m:acc>
                  </m:oMath>
                </a14:m>
                <a:r>
                  <a:rPr lang="en-GB" sz="3600" dirty="0">
                    <a:solidFill>
                      <a:schemeClr val="accent6"/>
                    </a:solidFill>
                  </a:rPr>
                  <a:t> six </a:t>
                </a:r>
                <a:r>
                  <a:rPr lang="en-GB" sz="3600" dirty="0" err="1">
                    <a:solidFill>
                      <a:schemeClr val="accent6"/>
                    </a:solidFill>
                  </a:rPr>
                  <a:t>bananes</a:t>
                </a:r>
                <a:endParaRPr lang="en-GB" sz="3600" dirty="0">
                  <a:solidFill>
                    <a:schemeClr val="accent6"/>
                  </a:solidFill>
                </a:endParaRPr>
              </a:p>
              <a:p>
                <a:pPr marL="514350" indent="-514350">
                  <a:buAutoNum type="arabicPeriod"/>
                </a:pPr>
                <a:endParaRPr lang="en-GB" sz="3600" dirty="0">
                  <a:solidFill>
                    <a:schemeClr val="accent6"/>
                  </a:solidFill>
                </a:endParaRPr>
              </a:p>
              <a:p>
                <a:pPr marL="514350" indent="-514350">
                  <a:buAutoNum type="arabicPeriod"/>
                </a:pPr>
                <a:r>
                  <a:rPr lang="en-GB" sz="3600" dirty="0">
                    <a:solidFill>
                      <a:schemeClr val="accent2">
                        <a:lumMod val="75000"/>
                      </a:schemeClr>
                    </a:solidFill>
                    <a:latin typeface="Comic Sans MS" panose="030F0702030302020204" pitchFamily="66" charset="0"/>
                  </a:rPr>
                  <a:t>J’ai mang</a:t>
                </a:r>
                <a14:m>
                  <m:oMath xmlns:m="http://schemas.openxmlformats.org/officeDocument/2006/math">
                    <m:acc>
                      <m:accPr>
                        <m:chr m:val="́"/>
                        <m:ctrlPr>
                          <a:rPr lang="en-GB" sz="3600" i="1">
                            <a:solidFill>
                              <a:schemeClr val="accent2">
                                <a:lumMod val="75000"/>
                              </a:schemeClr>
                            </a:solidFill>
                            <a:latin typeface="Cambria Math" panose="02040503050406030204" pitchFamily="18" charset="0"/>
                          </a:rPr>
                        </m:ctrlPr>
                      </m:accPr>
                      <m:e>
                        <m:r>
                          <m:rPr>
                            <m:sty m:val="p"/>
                          </m:rPr>
                          <a:rPr lang="en-GB" sz="3600">
                            <a:solidFill>
                              <a:schemeClr val="accent2">
                                <a:lumMod val="75000"/>
                              </a:schemeClr>
                            </a:solidFill>
                            <a:latin typeface="Cambria Math" panose="02040503050406030204" pitchFamily="18" charset="0"/>
                          </a:rPr>
                          <m:t>e</m:t>
                        </m:r>
                      </m:e>
                    </m:acc>
                  </m:oMath>
                </a14:m>
                <a:r>
                  <a:rPr lang="en-GB" sz="3600" dirty="0">
                    <a:solidFill>
                      <a:schemeClr val="accent2">
                        <a:lumMod val="75000"/>
                      </a:schemeClr>
                    </a:solidFill>
                  </a:rPr>
                  <a:t> quatre sandwiches</a:t>
                </a:r>
              </a:p>
              <a:p>
                <a:pPr marL="514350" indent="-514350">
                  <a:buAutoNum type="arabicPeriod"/>
                </a:pPr>
                <a:endParaRPr lang="en-GB" sz="3600" dirty="0">
                  <a:solidFill>
                    <a:schemeClr val="accent2">
                      <a:lumMod val="75000"/>
                    </a:schemeClr>
                  </a:solidFill>
                </a:endParaRPr>
              </a:p>
              <a:p>
                <a:pPr marL="514350" indent="-514350">
                  <a:buAutoNum type="arabicPeriod"/>
                </a:pPr>
                <a:r>
                  <a:rPr lang="en-GB" sz="3600" dirty="0">
                    <a:solidFill>
                      <a:srgbClr val="00B0F0"/>
                    </a:solidFill>
                    <a:latin typeface="Comic Sans MS" panose="030F0702030302020204" pitchFamily="66" charset="0"/>
                  </a:rPr>
                  <a:t>J’ai mang</a:t>
                </a:r>
                <a14:m>
                  <m:oMath xmlns:m="http://schemas.openxmlformats.org/officeDocument/2006/math">
                    <m:acc>
                      <m:accPr>
                        <m:chr m:val="́"/>
                        <m:ctrlPr>
                          <a:rPr lang="en-GB" sz="3600" i="1">
                            <a:solidFill>
                              <a:srgbClr val="00B0F0"/>
                            </a:solidFill>
                            <a:latin typeface="Cambria Math" panose="02040503050406030204" pitchFamily="18" charset="0"/>
                          </a:rPr>
                        </m:ctrlPr>
                      </m:accPr>
                      <m:e>
                        <m:r>
                          <m:rPr>
                            <m:sty m:val="p"/>
                          </m:rPr>
                          <a:rPr lang="en-GB" sz="3600">
                            <a:solidFill>
                              <a:srgbClr val="00B0F0"/>
                            </a:solidFill>
                            <a:latin typeface="Cambria Math" panose="02040503050406030204" pitchFamily="18" charset="0"/>
                          </a:rPr>
                          <m:t>e</m:t>
                        </m:r>
                      </m:e>
                    </m:acc>
                  </m:oMath>
                </a14:m>
                <a:r>
                  <a:rPr lang="en-GB" sz="3600" dirty="0">
                    <a:solidFill>
                      <a:srgbClr val="00B0F0"/>
                    </a:solidFill>
                  </a:rPr>
                  <a:t> dix </a:t>
                </a:r>
                <a:r>
                  <a:rPr lang="en-GB" sz="3600" dirty="0" err="1">
                    <a:solidFill>
                      <a:srgbClr val="00B0F0"/>
                    </a:solidFill>
                  </a:rPr>
                  <a:t>glaces</a:t>
                </a:r>
                <a:endParaRPr lang="en-GB" sz="3600" dirty="0">
                  <a:solidFill>
                    <a:srgbClr val="00B0F0"/>
                  </a:solidFill>
                </a:endParaRPr>
              </a:p>
              <a:p>
                <a:pPr marL="514350" indent="-514350">
                  <a:buAutoNum type="arabicPeriod"/>
                </a:pPr>
                <a:endParaRPr lang="en-GB" sz="3600" dirty="0">
                  <a:solidFill>
                    <a:srgbClr val="00B0F0"/>
                  </a:solidFill>
                </a:endParaRPr>
              </a:p>
              <a:p>
                <a:pPr marL="514350" indent="-514350">
                  <a:buAutoNum type="arabicPeriod"/>
                </a:pPr>
                <a:r>
                  <a:rPr lang="en-GB" sz="3600" dirty="0">
                    <a:solidFill>
                      <a:srgbClr val="7030A0"/>
                    </a:solidFill>
                    <a:latin typeface="Comic Sans MS" panose="030F0702030302020204" pitchFamily="66" charset="0"/>
                  </a:rPr>
                  <a:t>J’ai mang</a:t>
                </a:r>
                <a14:m>
                  <m:oMath xmlns:m="http://schemas.openxmlformats.org/officeDocument/2006/math">
                    <m:acc>
                      <m:accPr>
                        <m:chr m:val="́"/>
                        <m:ctrlPr>
                          <a:rPr lang="en-GB" sz="3600" i="1">
                            <a:solidFill>
                              <a:srgbClr val="7030A0"/>
                            </a:solidFill>
                            <a:latin typeface="Cambria Math" panose="02040503050406030204" pitchFamily="18" charset="0"/>
                          </a:rPr>
                        </m:ctrlPr>
                      </m:accPr>
                      <m:e>
                        <m:r>
                          <m:rPr>
                            <m:sty m:val="p"/>
                          </m:rPr>
                          <a:rPr lang="en-GB" sz="3600">
                            <a:solidFill>
                              <a:srgbClr val="7030A0"/>
                            </a:solidFill>
                            <a:latin typeface="Cambria Math" panose="02040503050406030204" pitchFamily="18" charset="0"/>
                          </a:rPr>
                          <m:t>e</m:t>
                        </m:r>
                      </m:e>
                    </m:acc>
                  </m:oMath>
                </a14:m>
                <a:r>
                  <a:rPr lang="en-GB" sz="3600" dirty="0">
                    <a:solidFill>
                      <a:srgbClr val="7030A0"/>
                    </a:solidFill>
                  </a:rPr>
                  <a:t> une </a:t>
                </a:r>
                <a:r>
                  <a:rPr lang="en-GB" sz="3600" dirty="0" err="1">
                    <a:solidFill>
                      <a:srgbClr val="7030A0"/>
                    </a:solidFill>
                  </a:rPr>
                  <a:t>pomme</a:t>
                </a:r>
                <a:endParaRPr lang="en-GB" sz="3600" dirty="0">
                  <a:solidFill>
                    <a:srgbClr val="7030A0"/>
                  </a:solidFill>
                </a:endParaRPr>
              </a:p>
            </p:txBody>
          </p:sp>
        </mc:Choice>
        <mc:Fallback xmlns="">
          <p:sp>
            <p:nvSpPr>
              <p:cNvPr id="3" name="Content Placeholder 2">
                <a:extLst>
                  <a:ext uri="{FF2B5EF4-FFF2-40B4-BE49-F238E27FC236}">
                    <a16:creationId xmlns:a16="http://schemas.microsoft.com/office/drawing/2014/main" id="{EE9B180C-E293-4812-8803-E94D6AD2A569}"/>
                  </a:ext>
                </a:extLst>
              </p:cNvPr>
              <p:cNvSpPr>
                <a:spLocks noGrp="1" noRot="1" noChangeAspect="1" noMove="1" noResize="1" noEditPoints="1" noAdjustHandles="1" noChangeArrowheads="1" noChangeShapeType="1" noTextEdit="1"/>
              </p:cNvSpPr>
              <p:nvPr>
                <p:ph idx="1"/>
              </p:nvPr>
            </p:nvSpPr>
            <p:spPr>
              <a:xfrm>
                <a:off x="503506" y="2289858"/>
                <a:ext cx="10515600" cy="4351338"/>
              </a:xfrm>
              <a:blipFill>
                <a:blip r:embed="rId10"/>
                <a:stretch>
                  <a:fillRect l="-2203" t="-5891" b="-5750"/>
                </a:stretch>
              </a:blipFill>
            </p:spPr>
            <p:txBody>
              <a:bodyPr/>
              <a:lstStyle/>
              <a:p>
                <a:r>
                  <a:rPr lang="en-GB">
                    <a:noFill/>
                  </a:rPr>
                  <a:t> </a:t>
                </a:r>
              </a:p>
            </p:txBody>
          </p:sp>
        </mc:Fallback>
      </mc:AlternateContent>
      <p:sp>
        <p:nvSpPr>
          <p:cNvPr id="4" name="Title 1">
            <a:extLst>
              <a:ext uri="{FF2B5EF4-FFF2-40B4-BE49-F238E27FC236}">
                <a16:creationId xmlns:a16="http://schemas.microsoft.com/office/drawing/2014/main" id="{F2252656-9216-4351-A5FB-B6B5BF179C33}"/>
              </a:ext>
            </a:extLst>
          </p:cNvPr>
          <p:cNvSpPr>
            <a:spLocks noGrp="1"/>
          </p:cNvSpPr>
          <p:nvPr>
            <p:ph type="title"/>
          </p:nvPr>
        </p:nvSpPr>
        <p:spPr>
          <a:xfrm>
            <a:off x="168812" y="365125"/>
            <a:ext cx="11184988" cy="1325563"/>
          </a:xfrm>
        </p:spPr>
        <p:txBody>
          <a:bodyPr>
            <a:normAutofit fontScale="90000"/>
          </a:bodyPr>
          <a:lstStyle/>
          <a:p>
            <a:pPr algn="ctr"/>
            <a:r>
              <a:rPr lang="en-GB" dirty="0">
                <a:latin typeface="Comic Sans MS" panose="030F0702030302020204" pitchFamily="66" charset="0"/>
              </a:rPr>
              <a:t>Read and listen to these sentences.</a:t>
            </a:r>
            <a:br>
              <a:rPr lang="en-GB" dirty="0">
                <a:latin typeface="Comic Sans MS" panose="030F0702030302020204" pitchFamily="66" charset="0"/>
              </a:rPr>
            </a:br>
            <a:r>
              <a:rPr lang="en-GB" dirty="0">
                <a:latin typeface="Comic Sans MS" panose="030F0702030302020204" pitchFamily="66" charset="0"/>
              </a:rPr>
              <a:t>Draw a picture in your book for how many of what food they ate.</a:t>
            </a:r>
          </a:p>
        </p:txBody>
      </p:sp>
      <p:pic>
        <p:nvPicPr>
          <p:cNvPr id="5" name="Recorded Sound">
            <a:hlinkClick r:id="" action="ppaction://media"/>
            <a:extLst>
              <a:ext uri="{FF2B5EF4-FFF2-40B4-BE49-F238E27FC236}">
                <a16:creationId xmlns:a16="http://schemas.microsoft.com/office/drawing/2014/main" id="{6E51E088-58C8-4913-96C9-6FA2761969B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61306" y="2040987"/>
            <a:ext cx="1158240" cy="1158240"/>
          </a:xfrm>
          <a:prstGeom prst="rect">
            <a:avLst/>
          </a:prstGeom>
        </p:spPr>
      </p:pic>
      <p:pic>
        <p:nvPicPr>
          <p:cNvPr id="7" name="Recorded Sound">
            <a:hlinkClick r:id="" action="ppaction://media"/>
            <a:extLst>
              <a:ext uri="{FF2B5EF4-FFF2-40B4-BE49-F238E27FC236}">
                <a16:creationId xmlns:a16="http://schemas.microsoft.com/office/drawing/2014/main" id="{552C94C3-B98D-44C2-8F07-654B063627F2}"/>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7116495" y="3199227"/>
            <a:ext cx="1158240" cy="1158240"/>
          </a:xfrm>
          <a:prstGeom prst="rect">
            <a:avLst/>
          </a:prstGeom>
        </p:spPr>
      </p:pic>
      <p:pic>
        <p:nvPicPr>
          <p:cNvPr id="8" name="Recorded Sound">
            <a:hlinkClick r:id="" action="ppaction://media"/>
            <a:extLst>
              <a:ext uri="{FF2B5EF4-FFF2-40B4-BE49-F238E27FC236}">
                <a16:creationId xmlns:a16="http://schemas.microsoft.com/office/drawing/2014/main" id="{84DE4424-8640-412C-90F0-0E29EE8D2A37}"/>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5452110" y="4385723"/>
            <a:ext cx="1158241" cy="1158241"/>
          </a:xfrm>
          <a:prstGeom prst="rect">
            <a:avLst/>
          </a:prstGeom>
        </p:spPr>
      </p:pic>
      <p:pic>
        <p:nvPicPr>
          <p:cNvPr id="9" name="Recorded Sound">
            <a:hlinkClick r:id="" action="ppaction://media"/>
            <a:extLst>
              <a:ext uri="{FF2B5EF4-FFF2-40B4-BE49-F238E27FC236}">
                <a16:creationId xmlns:a16="http://schemas.microsoft.com/office/drawing/2014/main" id="{AEAB5F4A-3D35-475F-8E57-9DB306895002}"/>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6031230" y="5699760"/>
            <a:ext cx="1158240" cy="1158240"/>
          </a:xfrm>
          <a:prstGeom prst="rect">
            <a:avLst/>
          </a:prstGeom>
        </p:spPr>
      </p:pic>
    </p:spTree>
    <p:extLst>
      <p:ext uri="{BB962C8B-B14F-4D97-AF65-F5344CB8AC3E}">
        <p14:creationId xmlns:p14="http://schemas.microsoft.com/office/powerpoint/2010/main" val="958894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43" fill="hold" display="0">
                  <p:stCondLst>
                    <p:cond delay="indefinite"/>
                  </p:stCondLst>
                  <p:endCondLst>
                    <p:cond evt="onStopAudio" delay="0">
                      <p:tgtEl>
                        <p:sldTgt/>
                      </p:tgtEl>
                    </p:cond>
                  </p:endCondLst>
                </p:cTn>
                <p:tgtEl>
                  <p:spTgt spid="5"/>
                </p:tgtEl>
              </p:cMediaNode>
            </p:audio>
            <p:audio>
              <p:cMediaNode vol="80000">
                <p:cTn id="44" fill="hold" display="0">
                  <p:stCondLst>
                    <p:cond delay="indefinite"/>
                  </p:stCondLst>
                  <p:endCondLst>
                    <p:cond evt="onStopAudio" delay="0">
                      <p:tgtEl>
                        <p:sldTgt/>
                      </p:tgtEl>
                    </p:cond>
                  </p:endCondLst>
                </p:cTn>
                <p:tgtEl>
                  <p:spTgt spid="7"/>
                </p:tgtEl>
              </p:cMediaNode>
            </p:audio>
            <p:audio>
              <p:cMediaNode vol="80000">
                <p:cTn id="45" fill="hold" display="0">
                  <p:stCondLst>
                    <p:cond delay="indefinite"/>
                  </p:stCondLst>
                  <p:endCondLst>
                    <p:cond evt="onStopAudio" delay="0">
                      <p:tgtEl>
                        <p:sldTgt/>
                      </p:tgtEl>
                    </p:cond>
                  </p:endCondLst>
                </p:cTn>
                <p:tgtEl>
                  <p:spTgt spid="8"/>
                </p:tgtEl>
              </p:cMediaNode>
            </p:audio>
            <p:audio>
              <p:cMediaNode vol="80000">
                <p:cTn id="46" fill="hold" display="0">
                  <p:stCondLst>
                    <p:cond delay="indefinite"/>
                  </p:stCondLst>
                  <p:endCondLst>
                    <p:cond evt="onStopAudio" delay="0">
                      <p:tgtEl>
                        <p:sldTgt/>
                      </p:tgtEl>
                    </p:cond>
                  </p:endCondLst>
                </p:cTn>
                <p:tgtEl>
                  <p:spTgt spid="9"/>
                </p:tgtEl>
              </p:cMediaNode>
            </p:audio>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9B180C-E293-4812-8803-E94D6AD2A569}"/>
                  </a:ext>
                </a:extLst>
              </p:cNvPr>
              <p:cNvSpPr>
                <a:spLocks noGrp="1"/>
              </p:cNvSpPr>
              <p:nvPr>
                <p:ph idx="1"/>
              </p:nvPr>
            </p:nvSpPr>
            <p:spPr>
              <a:xfrm>
                <a:off x="59842" y="1586472"/>
                <a:ext cx="10515600" cy="5271527"/>
              </a:xfrm>
            </p:spPr>
            <p:txBody>
              <a:bodyPr>
                <a:normAutofit fontScale="85000" lnSpcReduction="20000"/>
              </a:bodyPr>
              <a:lstStyle/>
              <a:p>
                <a:pPr marL="514350" indent="-514350">
                  <a:buAutoNum type="arabicPeriod"/>
                </a:pPr>
                <a:r>
                  <a:rPr lang="en-GB" sz="3600" dirty="0">
                    <a:solidFill>
                      <a:schemeClr val="accent6"/>
                    </a:solidFill>
                    <a:latin typeface="Comic Sans MS" panose="030F0702030302020204" pitchFamily="66" charset="0"/>
                  </a:rPr>
                  <a:t>J’ai mang</a:t>
                </a:r>
                <a14:m>
                  <m:oMath xmlns:m="http://schemas.openxmlformats.org/officeDocument/2006/math">
                    <m:acc>
                      <m:accPr>
                        <m:chr m:val="́"/>
                        <m:ctrlPr>
                          <a:rPr lang="en-GB" sz="3600" i="1">
                            <a:solidFill>
                              <a:schemeClr val="accent6"/>
                            </a:solidFill>
                            <a:latin typeface="Cambria Math" panose="02040503050406030204" pitchFamily="18" charset="0"/>
                          </a:rPr>
                        </m:ctrlPr>
                      </m:accPr>
                      <m:e>
                        <m:r>
                          <m:rPr>
                            <m:sty m:val="p"/>
                          </m:rPr>
                          <a:rPr lang="en-GB" sz="3600">
                            <a:solidFill>
                              <a:schemeClr val="accent6"/>
                            </a:solidFill>
                            <a:latin typeface="Cambria Math" panose="02040503050406030204" pitchFamily="18" charset="0"/>
                          </a:rPr>
                          <m:t>e</m:t>
                        </m:r>
                      </m:e>
                    </m:acc>
                  </m:oMath>
                </a14:m>
                <a:r>
                  <a:rPr lang="en-GB" sz="3600" dirty="0">
                    <a:solidFill>
                      <a:schemeClr val="accent6"/>
                    </a:solidFill>
                  </a:rPr>
                  <a:t> six </a:t>
                </a:r>
                <a:r>
                  <a:rPr lang="en-GB" sz="3600" dirty="0" err="1">
                    <a:solidFill>
                      <a:schemeClr val="accent6"/>
                    </a:solidFill>
                  </a:rPr>
                  <a:t>bananes</a:t>
                </a:r>
                <a:endParaRPr lang="en-GB" sz="3600" dirty="0">
                  <a:solidFill>
                    <a:schemeClr val="accent6"/>
                  </a:solidFill>
                </a:endParaRPr>
              </a:p>
              <a:p>
                <a:pPr marL="0" indent="0">
                  <a:buNone/>
                </a:pPr>
                <a:endParaRPr lang="en-GB" sz="3600" dirty="0">
                  <a:solidFill>
                    <a:schemeClr val="accent6"/>
                  </a:solidFill>
                </a:endParaRPr>
              </a:p>
              <a:p>
                <a:pPr marL="0" indent="0">
                  <a:buNone/>
                </a:pPr>
                <a:endParaRPr lang="en-GB" sz="3600" dirty="0">
                  <a:solidFill>
                    <a:schemeClr val="accent2">
                      <a:lumMod val="75000"/>
                    </a:schemeClr>
                  </a:solidFill>
                  <a:latin typeface="Comic Sans MS" panose="030F0702030302020204" pitchFamily="66" charset="0"/>
                </a:endParaRPr>
              </a:p>
              <a:p>
                <a:pPr marL="0" indent="0">
                  <a:buNone/>
                </a:pPr>
                <a:r>
                  <a:rPr lang="en-GB" sz="3600" dirty="0">
                    <a:solidFill>
                      <a:schemeClr val="accent2">
                        <a:lumMod val="75000"/>
                      </a:schemeClr>
                    </a:solidFill>
                    <a:latin typeface="Comic Sans MS" panose="030F0702030302020204" pitchFamily="66" charset="0"/>
                  </a:rPr>
                  <a:t>2. </a:t>
                </a:r>
                <a:r>
                  <a:rPr lang="en-GB" sz="3600" dirty="0" err="1">
                    <a:solidFill>
                      <a:schemeClr val="accent2">
                        <a:lumMod val="75000"/>
                      </a:schemeClr>
                    </a:solidFill>
                    <a:latin typeface="Comic Sans MS" panose="030F0702030302020204" pitchFamily="66" charset="0"/>
                  </a:rPr>
                  <a:t>J’ai</a:t>
                </a:r>
                <a:r>
                  <a:rPr lang="en-GB" sz="3600" dirty="0">
                    <a:solidFill>
                      <a:schemeClr val="accent2">
                        <a:lumMod val="75000"/>
                      </a:schemeClr>
                    </a:solidFill>
                    <a:latin typeface="Comic Sans MS" panose="030F0702030302020204" pitchFamily="66" charset="0"/>
                  </a:rPr>
                  <a:t> mang</a:t>
                </a:r>
                <a14:m>
                  <m:oMath xmlns:m="http://schemas.openxmlformats.org/officeDocument/2006/math">
                    <m:acc>
                      <m:accPr>
                        <m:chr m:val="́"/>
                        <m:ctrlPr>
                          <a:rPr lang="en-GB" sz="3600" i="1">
                            <a:solidFill>
                              <a:schemeClr val="accent2">
                                <a:lumMod val="75000"/>
                              </a:schemeClr>
                            </a:solidFill>
                            <a:latin typeface="Cambria Math" panose="02040503050406030204" pitchFamily="18" charset="0"/>
                          </a:rPr>
                        </m:ctrlPr>
                      </m:accPr>
                      <m:e>
                        <m:r>
                          <m:rPr>
                            <m:sty m:val="p"/>
                          </m:rPr>
                          <a:rPr lang="en-GB" sz="3600">
                            <a:solidFill>
                              <a:schemeClr val="accent2">
                                <a:lumMod val="75000"/>
                              </a:schemeClr>
                            </a:solidFill>
                            <a:latin typeface="Cambria Math" panose="02040503050406030204" pitchFamily="18" charset="0"/>
                          </a:rPr>
                          <m:t>e</m:t>
                        </m:r>
                      </m:e>
                    </m:acc>
                  </m:oMath>
                </a14:m>
                <a:r>
                  <a:rPr lang="en-GB" sz="3600" dirty="0">
                    <a:solidFill>
                      <a:schemeClr val="accent2">
                        <a:lumMod val="75000"/>
                      </a:schemeClr>
                    </a:solidFill>
                  </a:rPr>
                  <a:t> quatre sandwiches</a:t>
                </a:r>
              </a:p>
              <a:p>
                <a:pPr marL="0" indent="0">
                  <a:buNone/>
                </a:pPr>
                <a:endParaRPr lang="en-GB" sz="3600" dirty="0">
                  <a:solidFill>
                    <a:schemeClr val="accent2">
                      <a:lumMod val="75000"/>
                    </a:schemeClr>
                  </a:solidFill>
                </a:endParaRPr>
              </a:p>
              <a:p>
                <a:pPr marL="514350" indent="-514350">
                  <a:buAutoNum type="arabicPeriod"/>
                </a:pPr>
                <a:endParaRPr lang="en-GB" sz="3600" dirty="0">
                  <a:solidFill>
                    <a:schemeClr val="accent2">
                      <a:lumMod val="75000"/>
                    </a:schemeClr>
                  </a:solidFill>
                </a:endParaRPr>
              </a:p>
              <a:p>
                <a:pPr marL="0" indent="0">
                  <a:buNone/>
                </a:pPr>
                <a:r>
                  <a:rPr lang="en-GB" sz="3600" dirty="0">
                    <a:solidFill>
                      <a:srgbClr val="00B0F0"/>
                    </a:solidFill>
                    <a:latin typeface="Comic Sans MS" panose="030F0702030302020204" pitchFamily="66" charset="0"/>
                  </a:rPr>
                  <a:t>3. </a:t>
                </a:r>
                <a:r>
                  <a:rPr lang="en-GB" sz="3600" dirty="0" err="1">
                    <a:solidFill>
                      <a:srgbClr val="00B0F0"/>
                    </a:solidFill>
                    <a:latin typeface="Comic Sans MS" panose="030F0702030302020204" pitchFamily="66" charset="0"/>
                  </a:rPr>
                  <a:t>J’ai</a:t>
                </a:r>
                <a:r>
                  <a:rPr lang="en-GB" sz="3600" dirty="0">
                    <a:solidFill>
                      <a:srgbClr val="00B0F0"/>
                    </a:solidFill>
                    <a:latin typeface="Comic Sans MS" panose="030F0702030302020204" pitchFamily="66" charset="0"/>
                  </a:rPr>
                  <a:t> mang</a:t>
                </a:r>
                <a14:m>
                  <m:oMath xmlns:m="http://schemas.openxmlformats.org/officeDocument/2006/math">
                    <m:acc>
                      <m:accPr>
                        <m:chr m:val="́"/>
                        <m:ctrlPr>
                          <a:rPr lang="en-GB" sz="3600" i="1">
                            <a:solidFill>
                              <a:srgbClr val="00B0F0"/>
                            </a:solidFill>
                            <a:latin typeface="Cambria Math" panose="02040503050406030204" pitchFamily="18" charset="0"/>
                          </a:rPr>
                        </m:ctrlPr>
                      </m:accPr>
                      <m:e>
                        <m:r>
                          <m:rPr>
                            <m:sty m:val="p"/>
                          </m:rPr>
                          <a:rPr lang="en-GB" sz="3600">
                            <a:solidFill>
                              <a:srgbClr val="00B0F0"/>
                            </a:solidFill>
                            <a:latin typeface="Cambria Math" panose="02040503050406030204" pitchFamily="18" charset="0"/>
                          </a:rPr>
                          <m:t>e</m:t>
                        </m:r>
                      </m:e>
                    </m:acc>
                  </m:oMath>
                </a14:m>
                <a:r>
                  <a:rPr lang="en-GB" sz="3600" dirty="0">
                    <a:solidFill>
                      <a:srgbClr val="00B0F0"/>
                    </a:solidFill>
                  </a:rPr>
                  <a:t> dix </a:t>
                </a:r>
                <a:r>
                  <a:rPr lang="en-GB" sz="3600" dirty="0" err="1">
                    <a:solidFill>
                      <a:srgbClr val="00B0F0"/>
                    </a:solidFill>
                  </a:rPr>
                  <a:t>glaces</a:t>
                </a:r>
                <a:endParaRPr lang="en-GB" sz="3600" dirty="0">
                  <a:solidFill>
                    <a:srgbClr val="00B0F0"/>
                  </a:solidFill>
                </a:endParaRPr>
              </a:p>
              <a:p>
                <a:pPr marL="0" indent="0">
                  <a:buNone/>
                </a:pPr>
                <a:endParaRPr lang="en-GB" sz="3600" dirty="0">
                  <a:solidFill>
                    <a:srgbClr val="00B0F0"/>
                  </a:solidFill>
                </a:endParaRPr>
              </a:p>
              <a:p>
                <a:pPr marL="0" indent="0">
                  <a:buNone/>
                </a:pPr>
                <a:endParaRPr lang="en-GB" sz="3600" dirty="0">
                  <a:solidFill>
                    <a:srgbClr val="00B0F0"/>
                  </a:solidFill>
                </a:endParaRPr>
              </a:p>
              <a:p>
                <a:pPr marL="0" indent="0">
                  <a:buNone/>
                </a:pPr>
                <a:endParaRPr lang="en-GB" sz="3600" dirty="0">
                  <a:solidFill>
                    <a:srgbClr val="00B0F0"/>
                  </a:solidFill>
                </a:endParaRPr>
              </a:p>
              <a:p>
                <a:pPr marL="0" indent="0">
                  <a:buNone/>
                </a:pPr>
                <a:r>
                  <a:rPr lang="en-GB" sz="3600" dirty="0">
                    <a:solidFill>
                      <a:srgbClr val="7030A0"/>
                    </a:solidFill>
                    <a:latin typeface="Comic Sans MS" panose="030F0702030302020204" pitchFamily="66" charset="0"/>
                  </a:rPr>
                  <a:t>4. </a:t>
                </a:r>
                <a:r>
                  <a:rPr lang="en-GB" sz="3600" dirty="0" err="1">
                    <a:solidFill>
                      <a:srgbClr val="7030A0"/>
                    </a:solidFill>
                    <a:latin typeface="Comic Sans MS" panose="030F0702030302020204" pitchFamily="66" charset="0"/>
                  </a:rPr>
                  <a:t>J’ai</a:t>
                </a:r>
                <a:r>
                  <a:rPr lang="en-GB" sz="3600" dirty="0">
                    <a:solidFill>
                      <a:srgbClr val="7030A0"/>
                    </a:solidFill>
                    <a:latin typeface="Comic Sans MS" panose="030F0702030302020204" pitchFamily="66" charset="0"/>
                  </a:rPr>
                  <a:t> mang</a:t>
                </a:r>
                <a14:m>
                  <m:oMath xmlns:m="http://schemas.openxmlformats.org/officeDocument/2006/math">
                    <m:acc>
                      <m:accPr>
                        <m:chr m:val="́"/>
                        <m:ctrlPr>
                          <a:rPr lang="en-GB" sz="3600" i="1">
                            <a:solidFill>
                              <a:srgbClr val="7030A0"/>
                            </a:solidFill>
                            <a:latin typeface="Cambria Math" panose="02040503050406030204" pitchFamily="18" charset="0"/>
                          </a:rPr>
                        </m:ctrlPr>
                      </m:accPr>
                      <m:e>
                        <m:r>
                          <m:rPr>
                            <m:sty m:val="p"/>
                          </m:rPr>
                          <a:rPr lang="en-GB" sz="3600">
                            <a:solidFill>
                              <a:srgbClr val="7030A0"/>
                            </a:solidFill>
                            <a:latin typeface="Cambria Math" panose="02040503050406030204" pitchFamily="18" charset="0"/>
                          </a:rPr>
                          <m:t>e</m:t>
                        </m:r>
                      </m:e>
                    </m:acc>
                  </m:oMath>
                </a14:m>
                <a:r>
                  <a:rPr lang="en-GB" sz="3600" dirty="0">
                    <a:solidFill>
                      <a:srgbClr val="7030A0"/>
                    </a:solidFill>
                  </a:rPr>
                  <a:t> une </a:t>
                </a:r>
                <a:r>
                  <a:rPr lang="en-GB" sz="3600" dirty="0" err="1">
                    <a:solidFill>
                      <a:srgbClr val="7030A0"/>
                    </a:solidFill>
                  </a:rPr>
                  <a:t>pomme</a:t>
                </a:r>
                <a:endParaRPr lang="en-GB" sz="3600" dirty="0">
                  <a:solidFill>
                    <a:srgbClr val="7030A0"/>
                  </a:solidFill>
                </a:endParaRPr>
              </a:p>
            </p:txBody>
          </p:sp>
        </mc:Choice>
        <mc:Fallback xmlns="">
          <p:sp>
            <p:nvSpPr>
              <p:cNvPr id="3" name="Content Placeholder 2">
                <a:extLst>
                  <a:ext uri="{FF2B5EF4-FFF2-40B4-BE49-F238E27FC236}">
                    <a16:creationId xmlns:a16="http://schemas.microsoft.com/office/drawing/2014/main" id="{EE9B180C-E293-4812-8803-E94D6AD2A569}"/>
                  </a:ext>
                </a:extLst>
              </p:cNvPr>
              <p:cNvSpPr>
                <a:spLocks noGrp="1" noRot="1" noChangeAspect="1" noMove="1" noResize="1" noEditPoints="1" noAdjustHandles="1" noChangeArrowheads="1" noChangeShapeType="1" noTextEdit="1"/>
              </p:cNvSpPr>
              <p:nvPr>
                <p:ph idx="1"/>
              </p:nvPr>
            </p:nvSpPr>
            <p:spPr>
              <a:xfrm>
                <a:off x="59842" y="1586472"/>
                <a:ext cx="10515600" cy="5271527"/>
              </a:xfrm>
              <a:blipFill>
                <a:blip r:embed="rId3"/>
                <a:stretch>
                  <a:fillRect l="-1797" t="-5434"/>
                </a:stretch>
              </a:blipFill>
            </p:spPr>
            <p:txBody>
              <a:bodyPr/>
              <a:lstStyle/>
              <a:p>
                <a:r>
                  <a:rPr lang="en-GB">
                    <a:noFill/>
                  </a:rPr>
                  <a:t> </a:t>
                </a:r>
              </a:p>
            </p:txBody>
          </p:sp>
        </mc:Fallback>
      </mc:AlternateContent>
      <p:sp>
        <p:nvSpPr>
          <p:cNvPr id="4" name="Title 1">
            <a:extLst>
              <a:ext uri="{FF2B5EF4-FFF2-40B4-BE49-F238E27FC236}">
                <a16:creationId xmlns:a16="http://schemas.microsoft.com/office/drawing/2014/main" id="{F2252656-9216-4351-A5FB-B6B5BF179C33}"/>
              </a:ext>
            </a:extLst>
          </p:cNvPr>
          <p:cNvSpPr>
            <a:spLocks noGrp="1"/>
          </p:cNvSpPr>
          <p:nvPr>
            <p:ph type="title"/>
          </p:nvPr>
        </p:nvSpPr>
        <p:spPr>
          <a:xfrm>
            <a:off x="150373" y="92008"/>
            <a:ext cx="11184988" cy="1325563"/>
          </a:xfrm>
        </p:spPr>
        <p:txBody>
          <a:bodyPr>
            <a:normAutofit fontScale="90000"/>
          </a:bodyPr>
          <a:lstStyle/>
          <a:p>
            <a:r>
              <a:rPr lang="en-GB" u="sng" dirty="0">
                <a:latin typeface="Comic Sans MS" panose="030F0702030302020204" pitchFamily="66" charset="0"/>
              </a:rPr>
              <a:t>Answers: </a:t>
            </a:r>
            <a:r>
              <a:rPr lang="en-GB" dirty="0">
                <a:latin typeface="Comic Sans MS" panose="030F0702030302020204" pitchFamily="66" charset="0"/>
              </a:rPr>
              <a:t>Give yourself a tick for each one you get right and correct any you get wrong</a:t>
            </a:r>
          </a:p>
        </p:txBody>
      </p:sp>
      <p:pic>
        <p:nvPicPr>
          <p:cNvPr id="5" name="Picture 4" descr="http://www.i-m-b.org.il/applications/news/data/b5.JPG">
            <a:extLst>
              <a:ext uri="{FF2B5EF4-FFF2-40B4-BE49-F238E27FC236}">
                <a16:creationId xmlns:a16="http://schemas.microsoft.com/office/drawing/2014/main" id="{597FFA4C-145E-415B-838E-7A6E5BD737A0}"/>
              </a:ext>
            </a:extLst>
          </p:cNvPr>
          <p:cNvPicPr>
            <a:picLocks noChangeAspect="1" noChangeArrowheads="1"/>
          </p:cNvPicPr>
          <p:nvPr/>
        </p:nvPicPr>
        <p:blipFill>
          <a:blip r:embed="rId4"/>
          <a:srcRect/>
          <a:stretch>
            <a:fillRect/>
          </a:stretch>
        </p:blipFill>
        <p:spPr bwMode="auto">
          <a:xfrm>
            <a:off x="4553723" y="1354057"/>
            <a:ext cx="1294104" cy="996556"/>
          </a:xfrm>
          <a:prstGeom prst="rect">
            <a:avLst/>
          </a:prstGeom>
          <a:noFill/>
          <a:ln w="9525">
            <a:noFill/>
            <a:miter lim="800000"/>
            <a:headEnd/>
            <a:tailEnd/>
          </a:ln>
        </p:spPr>
      </p:pic>
      <p:pic>
        <p:nvPicPr>
          <p:cNvPr id="6" name="Picture 5" descr="http://www.i-m-b.org.il/applications/news/data/b5.JPG">
            <a:extLst>
              <a:ext uri="{FF2B5EF4-FFF2-40B4-BE49-F238E27FC236}">
                <a16:creationId xmlns:a16="http://schemas.microsoft.com/office/drawing/2014/main" id="{C59DDD13-438D-4B19-8733-D4599B6DA908}"/>
              </a:ext>
            </a:extLst>
          </p:cNvPr>
          <p:cNvPicPr>
            <a:picLocks noChangeAspect="1" noChangeArrowheads="1"/>
          </p:cNvPicPr>
          <p:nvPr/>
        </p:nvPicPr>
        <p:blipFill>
          <a:blip r:embed="rId4"/>
          <a:srcRect/>
          <a:stretch>
            <a:fillRect/>
          </a:stretch>
        </p:blipFill>
        <p:spPr bwMode="auto">
          <a:xfrm>
            <a:off x="5847827" y="1354057"/>
            <a:ext cx="1294104" cy="996556"/>
          </a:xfrm>
          <a:prstGeom prst="rect">
            <a:avLst/>
          </a:prstGeom>
          <a:noFill/>
          <a:ln w="9525">
            <a:noFill/>
            <a:miter lim="800000"/>
            <a:headEnd/>
            <a:tailEnd/>
          </a:ln>
        </p:spPr>
      </p:pic>
      <p:pic>
        <p:nvPicPr>
          <p:cNvPr id="7" name="Picture 6" descr="http://www.i-m-b.org.il/applications/news/data/b5.JPG">
            <a:extLst>
              <a:ext uri="{FF2B5EF4-FFF2-40B4-BE49-F238E27FC236}">
                <a16:creationId xmlns:a16="http://schemas.microsoft.com/office/drawing/2014/main" id="{09735452-78BC-48E0-950D-FE23B288C58E}"/>
              </a:ext>
            </a:extLst>
          </p:cNvPr>
          <p:cNvPicPr>
            <a:picLocks noChangeAspect="1" noChangeArrowheads="1"/>
          </p:cNvPicPr>
          <p:nvPr/>
        </p:nvPicPr>
        <p:blipFill>
          <a:blip r:embed="rId4"/>
          <a:srcRect/>
          <a:stretch>
            <a:fillRect/>
          </a:stretch>
        </p:blipFill>
        <p:spPr bwMode="auto">
          <a:xfrm>
            <a:off x="7141931" y="1354057"/>
            <a:ext cx="1294104" cy="996556"/>
          </a:xfrm>
          <a:prstGeom prst="rect">
            <a:avLst/>
          </a:prstGeom>
          <a:noFill/>
          <a:ln w="9525">
            <a:noFill/>
            <a:miter lim="800000"/>
            <a:headEnd/>
            <a:tailEnd/>
          </a:ln>
        </p:spPr>
      </p:pic>
      <p:pic>
        <p:nvPicPr>
          <p:cNvPr id="8" name="Picture 7" descr="http://www.i-m-b.org.il/applications/news/data/b5.JPG">
            <a:extLst>
              <a:ext uri="{FF2B5EF4-FFF2-40B4-BE49-F238E27FC236}">
                <a16:creationId xmlns:a16="http://schemas.microsoft.com/office/drawing/2014/main" id="{FE6497BF-E84D-43D8-AE2C-278F6A6F1609}"/>
              </a:ext>
            </a:extLst>
          </p:cNvPr>
          <p:cNvPicPr>
            <a:picLocks noChangeAspect="1" noChangeArrowheads="1"/>
          </p:cNvPicPr>
          <p:nvPr/>
        </p:nvPicPr>
        <p:blipFill>
          <a:blip r:embed="rId4"/>
          <a:srcRect/>
          <a:stretch>
            <a:fillRect/>
          </a:stretch>
        </p:blipFill>
        <p:spPr bwMode="auto">
          <a:xfrm>
            <a:off x="8385981" y="1354057"/>
            <a:ext cx="1294104" cy="996556"/>
          </a:xfrm>
          <a:prstGeom prst="rect">
            <a:avLst/>
          </a:prstGeom>
          <a:noFill/>
          <a:ln w="9525">
            <a:noFill/>
            <a:miter lim="800000"/>
            <a:headEnd/>
            <a:tailEnd/>
          </a:ln>
        </p:spPr>
      </p:pic>
      <p:pic>
        <p:nvPicPr>
          <p:cNvPr id="9" name="Picture 8" descr="http://www.i-m-b.org.il/applications/news/data/b5.JPG">
            <a:extLst>
              <a:ext uri="{FF2B5EF4-FFF2-40B4-BE49-F238E27FC236}">
                <a16:creationId xmlns:a16="http://schemas.microsoft.com/office/drawing/2014/main" id="{211144A5-6DB7-42C8-8B54-8625D2E1C9C5}"/>
              </a:ext>
            </a:extLst>
          </p:cNvPr>
          <p:cNvPicPr>
            <a:picLocks noChangeAspect="1" noChangeArrowheads="1"/>
          </p:cNvPicPr>
          <p:nvPr/>
        </p:nvPicPr>
        <p:blipFill>
          <a:blip r:embed="rId4"/>
          <a:srcRect/>
          <a:stretch>
            <a:fillRect/>
          </a:stretch>
        </p:blipFill>
        <p:spPr bwMode="auto">
          <a:xfrm>
            <a:off x="9680217" y="1354057"/>
            <a:ext cx="1294104" cy="996556"/>
          </a:xfrm>
          <a:prstGeom prst="rect">
            <a:avLst/>
          </a:prstGeom>
          <a:noFill/>
          <a:ln w="9525">
            <a:noFill/>
            <a:miter lim="800000"/>
            <a:headEnd/>
            <a:tailEnd/>
          </a:ln>
        </p:spPr>
      </p:pic>
      <p:pic>
        <p:nvPicPr>
          <p:cNvPr id="10" name="Picture 9" descr="http://www.i-m-b.org.il/applications/news/data/b5.JPG">
            <a:extLst>
              <a:ext uri="{FF2B5EF4-FFF2-40B4-BE49-F238E27FC236}">
                <a16:creationId xmlns:a16="http://schemas.microsoft.com/office/drawing/2014/main" id="{F6B4AA77-97D6-4009-86A7-7236225756A9}"/>
              </a:ext>
            </a:extLst>
          </p:cNvPr>
          <p:cNvPicPr>
            <a:picLocks noChangeAspect="1" noChangeArrowheads="1"/>
          </p:cNvPicPr>
          <p:nvPr/>
        </p:nvPicPr>
        <p:blipFill>
          <a:blip r:embed="rId4"/>
          <a:srcRect/>
          <a:stretch>
            <a:fillRect/>
          </a:stretch>
        </p:blipFill>
        <p:spPr bwMode="auto">
          <a:xfrm>
            <a:off x="10747523" y="1354057"/>
            <a:ext cx="1294104" cy="996556"/>
          </a:xfrm>
          <a:prstGeom prst="rect">
            <a:avLst/>
          </a:prstGeom>
          <a:noFill/>
          <a:ln w="9525">
            <a:noFill/>
            <a:miter lim="800000"/>
            <a:headEnd/>
            <a:tailEnd/>
          </a:ln>
        </p:spPr>
      </p:pic>
      <p:graphicFrame>
        <p:nvGraphicFramePr>
          <p:cNvPr id="11" name="Object 2">
            <a:extLst>
              <a:ext uri="{FF2B5EF4-FFF2-40B4-BE49-F238E27FC236}">
                <a16:creationId xmlns:a16="http://schemas.microsoft.com/office/drawing/2014/main" id="{887F3100-2144-4A81-BC86-D3DA15CD36CB}"/>
              </a:ext>
            </a:extLst>
          </p:cNvPr>
          <p:cNvGraphicFramePr>
            <a:graphicFrameLocks noChangeAspect="1"/>
          </p:cNvGraphicFramePr>
          <p:nvPr>
            <p:extLst>
              <p:ext uri="{D42A27DB-BD31-4B8C-83A1-F6EECF244321}">
                <p14:modId xmlns:p14="http://schemas.microsoft.com/office/powerpoint/2010/main" val="3103637232"/>
              </p:ext>
            </p:extLst>
          </p:nvPr>
        </p:nvGraphicFramePr>
        <p:xfrm>
          <a:off x="5529577" y="2414126"/>
          <a:ext cx="2006645" cy="1325563"/>
        </p:xfrm>
        <a:graphic>
          <a:graphicData uri="http://schemas.openxmlformats.org/presentationml/2006/ole">
            <mc:AlternateContent xmlns:mc="http://schemas.openxmlformats.org/markup-compatibility/2006">
              <mc:Choice xmlns:v="urn:schemas-microsoft-com:vml" Requires="v">
                <p:oleObj spid="_x0000_s4102" name="Document" r:id="rId5" imgW="8877336" imgH="5863724" progId="">
                  <p:embed/>
                </p:oleObj>
              </mc:Choice>
              <mc:Fallback>
                <p:oleObj name="Document" r:id="rId5" imgW="8877336" imgH="5863724" progId="">
                  <p:embed/>
                  <p:pic>
                    <p:nvPicPr>
                      <p:cNvPr id="11" name="Object 2">
                        <a:extLst>
                          <a:ext uri="{FF2B5EF4-FFF2-40B4-BE49-F238E27FC236}">
                            <a16:creationId xmlns:a16="http://schemas.microsoft.com/office/drawing/2014/main" id="{887F3100-2144-4A81-BC86-D3DA15CD36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29577" y="2414126"/>
                        <a:ext cx="2006645" cy="1325563"/>
                      </a:xfrm>
                      <a:prstGeom prst="rect">
                        <a:avLst/>
                      </a:prstGeom>
                      <a:noFill/>
                      <a:ln>
                        <a:noFill/>
                      </a:ln>
                      <a:effectLst/>
                    </p:spPr>
                  </p:pic>
                </p:oleObj>
              </mc:Fallback>
            </mc:AlternateContent>
          </a:graphicData>
        </a:graphic>
      </p:graphicFrame>
      <p:graphicFrame>
        <p:nvGraphicFramePr>
          <p:cNvPr id="12" name="Object 2">
            <a:extLst>
              <a:ext uri="{FF2B5EF4-FFF2-40B4-BE49-F238E27FC236}">
                <a16:creationId xmlns:a16="http://schemas.microsoft.com/office/drawing/2014/main" id="{982EFFA5-76A1-4BE7-AB85-0DE8E860EB2B}"/>
              </a:ext>
            </a:extLst>
          </p:cNvPr>
          <p:cNvGraphicFramePr>
            <a:graphicFrameLocks noChangeAspect="1"/>
          </p:cNvGraphicFramePr>
          <p:nvPr>
            <p:extLst>
              <p:ext uri="{D42A27DB-BD31-4B8C-83A1-F6EECF244321}">
                <p14:modId xmlns:p14="http://schemas.microsoft.com/office/powerpoint/2010/main" val="3075157507"/>
              </p:ext>
            </p:extLst>
          </p:nvPr>
        </p:nvGraphicFramePr>
        <p:xfrm>
          <a:off x="6948069" y="2414126"/>
          <a:ext cx="2006645" cy="1325563"/>
        </p:xfrm>
        <a:graphic>
          <a:graphicData uri="http://schemas.openxmlformats.org/presentationml/2006/ole">
            <mc:AlternateContent xmlns:mc="http://schemas.openxmlformats.org/markup-compatibility/2006">
              <mc:Choice xmlns:v="urn:schemas-microsoft-com:vml" Requires="v">
                <p:oleObj spid="_x0000_s4103" name="Document" r:id="rId5" imgW="8877336" imgH="5863724" progId="">
                  <p:embed/>
                </p:oleObj>
              </mc:Choice>
              <mc:Fallback>
                <p:oleObj name="Document" r:id="rId5" imgW="8877336" imgH="5863724" progId="">
                  <p:embed/>
                  <p:pic>
                    <p:nvPicPr>
                      <p:cNvPr id="12" name="Object 2">
                        <a:extLst>
                          <a:ext uri="{FF2B5EF4-FFF2-40B4-BE49-F238E27FC236}">
                            <a16:creationId xmlns:a16="http://schemas.microsoft.com/office/drawing/2014/main" id="{982EFFA5-76A1-4BE7-AB85-0DE8E860EB2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069" y="2414126"/>
                        <a:ext cx="2006645" cy="1325563"/>
                      </a:xfrm>
                      <a:prstGeom prst="rect">
                        <a:avLst/>
                      </a:prstGeom>
                      <a:noFill/>
                      <a:ln>
                        <a:noFill/>
                      </a:ln>
                      <a:effectLst/>
                    </p:spPr>
                  </p:pic>
                </p:oleObj>
              </mc:Fallback>
            </mc:AlternateContent>
          </a:graphicData>
        </a:graphic>
      </p:graphicFrame>
      <p:graphicFrame>
        <p:nvGraphicFramePr>
          <p:cNvPr id="13" name="Object 2">
            <a:extLst>
              <a:ext uri="{FF2B5EF4-FFF2-40B4-BE49-F238E27FC236}">
                <a16:creationId xmlns:a16="http://schemas.microsoft.com/office/drawing/2014/main" id="{09D05158-71E1-41C4-99D9-E95EC776B534}"/>
              </a:ext>
            </a:extLst>
          </p:cNvPr>
          <p:cNvGraphicFramePr>
            <a:graphicFrameLocks noChangeAspect="1"/>
          </p:cNvGraphicFramePr>
          <p:nvPr>
            <p:extLst>
              <p:ext uri="{D42A27DB-BD31-4B8C-83A1-F6EECF244321}">
                <p14:modId xmlns:p14="http://schemas.microsoft.com/office/powerpoint/2010/main" val="3015398528"/>
              </p:ext>
            </p:extLst>
          </p:nvPr>
        </p:nvGraphicFramePr>
        <p:xfrm>
          <a:off x="8366561" y="2414126"/>
          <a:ext cx="2006645" cy="1325563"/>
        </p:xfrm>
        <a:graphic>
          <a:graphicData uri="http://schemas.openxmlformats.org/presentationml/2006/ole">
            <mc:AlternateContent xmlns:mc="http://schemas.openxmlformats.org/markup-compatibility/2006">
              <mc:Choice xmlns:v="urn:schemas-microsoft-com:vml" Requires="v">
                <p:oleObj spid="_x0000_s4104" name="Document" r:id="rId5" imgW="8877336" imgH="5863724" progId="">
                  <p:embed/>
                </p:oleObj>
              </mc:Choice>
              <mc:Fallback>
                <p:oleObj name="Document" r:id="rId5" imgW="8877336" imgH="5863724" progId="">
                  <p:embed/>
                  <p:pic>
                    <p:nvPicPr>
                      <p:cNvPr id="13" name="Object 2">
                        <a:extLst>
                          <a:ext uri="{FF2B5EF4-FFF2-40B4-BE49-F238E27FC236}">
                            <a16:creationId xmlns:a16="http://schemas.microsoft.com/office/drawing/2014/main" id="{09D05158-71E1-41C4-99D9-E95EC776B5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66561" y="2414126"/>
                        <a:ext cx="2006645" cy="1325563"/>
                      </a:xfrm>
                      <a:prstGeom prst="rect">
                        <a:avLst/>
                      </a:prstGeom>
                      <a:noFill/>
                      <a:ln>
                        <a:noFill/>
                      </a:ln>
                      <a:effectLst/>
                    </p:spPr>
                  </p:pic>
                </p:oleObj>
              </mc:Fallback>
            </mc:AlternateContent>
          </a:graphicData>
        </a:graphic>
      </p:graphicFrame>
      <p:graphicFrame>
        <p:nvGraphicFramePr>
          <p:cNvPr id="14" name="Object 2">
            <a:extLst>
              <a:ext uri="{FF2B5EF4-FFF2-40B4-BE49-F238E27FC236}">
                <a16:creationId xmlns:a16="http://schemas.microsoft.com/office/drawing/2014/main" id="{57152107-D577-4883-983B-264C890C382C}"/>
              </a:ext>
            </a:extLst>
          </p:cNvPr>
          <p:cNvGraphicFramePr>
            <a:graphicFrameLocks noChangeAspect="1"/>
          </p:cNvGraphicFramePr>
          <p:nvPr>
            <p:extLst>
              <p:ext uri="{D42A27DB-BD31-4B8C-83A1-F6EECF244321}">
                <p14:modId xmlns:p14="http://schemas.microsoft.com/office/powerpoint/2010/main" val="1425229339"/>
              </p:ext>
            </p:extLst>
          </p:nvPr>
        </p:nvGraphicFramePr>
        <p:xfrm>
          <a:off x="9773453" y="2414125"/>
          <a:ext cx="2006645" cy="1325563"/>
        </p:xfrm>
        <a:graphic>
          <a:graphicData uri="http://schemas.openxmlformats.org/presentationml/2006/ole">
            <mc:AlternateContent xmlns:mc="http://schemas.openxmlformats.org/markup-compatibility/2006">
              <mc:Choice xmlns:v="urn:schemas-microsoft-com:vml" Requires="v">
                <p:oleObj spid="_x0000_s4105" name="Document" r:id="rId5" imgW="8877336" imgH="5863724" progId="">
                  <p:embed/>
                </p:oleObj>
              </mc:Choice>
              <mc:Fallback>
                <p:oleObj name="Document" r:id="rId5" imgW="8877336" imgH="5863724" progId="">
                  <p:embed/>
                  <p:pic>
                    <p:nvPicPr>
                      <p:cNvPr id="14" name="Object 2">
                        <a:extLst>
                          <a:ext uri="{FF2B5EF4-FFF2-40B4-BE49-F238E27FC236}">
                            <a16:creationId xmlns:a16="http://schemas.microsoft.com/office/drawing/2014/main" id="{57152107-D577-4883-983B-264C890C38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73453" y="2414125"/>
                        <a:ext cx="2006645" cy="1325563"/>
                      </a:xfrm>
                      <a:prstGeom prst="rect">
                        <a:avLst/>
                      </a:prstGeom>
                      <a:noFill/>
                      <a:ln>
                        <a:noFill/>
                      </a:ln>
                      <a:effectLst/>
                    </p:spPr>
                  </p:pic>
                </p:oleObj>
              </mc:Fallback>
            </mc:AlternateContent>
          </a:graphicData>
        </a:graphic>
      </p:graphicFrame>
      <p:pic>
        <p:nvPicPr>
          <p:cNvPr id="15" name="Picture 4" descr="MR WHIPPY ICE CREAM – Simply the Best Events">
            <a:extLst>
              <a:ext uri="{FF2B5EF4-FFF2-40B4-BE49-F238E27FC236}">
                <a16:creationId xmlns:a16="http://schemas.microsoft.com/office/drawing/2014/main" id="{3E2AEA4D-6FBC-41DF-989B-8C95795C6400}"/>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4345481" y="3764449"/>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MR WHIPPY ICE CREAM – Simply the Best Events">
            <a:extLst>
              <a:ext uri="{FF2B5EF4-FFF2-40B4-BE49-F238E27FC236}">
                <a16:creationId xmlns:a16="http://schemas.microsoft.com/office/drawing/2014/main" id="{E71EEE88-43AE-49F6-BAD2-9B2B1D77B04F}"/>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5348057" y="3764448"/>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MR WHIPPY ICE CREAM – Simply the Best Events">
            <a:extLst>
              <a:ext uri="{FF2B5EF4-FFF2-40B4-BE49-F238E27FC236}">
                <a16:creationId xmlns:a16="http://schemas.microsoft.com/office/drawing/2014/main" id="{5CB54B58-8B36-4863-B46F-35570059C5DF}"/>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6284149" y="3764448"/>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MR WHIPPY ICE CREAM – Simply the Best Events">
            <a:extLst>
              <a:ext uri="{FF2B5EF4-FFF2-40B4-BE49-F238E27FC236}">
                <a16:creationId xmlns:a16="http://schemas.microsoft.com/office/drawing/2014/main" id="{4D23D7BC-A789-4FFE-9D37-45ECD7D19FA1}"/>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286158" y="3764448"/>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MR WHIPPY ICE CREAM – Simply the Best Events">
            <a:extLst>
              <a:ext uri="{FF2B5EF4-FFF2-40B4-BE49-F238E27FC236}">
                <a16:creationId xmlns:a16="http://schemas.microsoft.com/office/drawing/2014/main" id="{484342B2-BDA6-409A-925B-7E9F72F2A5A3}"/>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225038" y="3764448"/>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MR WHIPPY ICE CREAM – Simply the Best Events">
            <a:extLst>
              <a:ext uri="{FF2B5EF4-FFF2-40B4-BE49-F238E27FC236}">
                <a16:creationId xmlns:a16="http://schemas.microsoft.com/office/drawing/2014/main" id="{EA853E48-A428-4049-9F4B-F26F1862B0A4}"/>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9170720" y="3764447"/>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MR WHIPPY ICE CREAM – Simply the Best Events">
            <a:extLst>
              <a:ext uri="{FF2B5EF4-FFF2-40B4-BE49-F238E27FC236}">
                <a16:creationId xmlns:a16="http://schemas.microsoft.com/office/drawing/2014/main" id="{75822F01-10EE-42FE-ACDD-F3C92A6C4EA7}"/>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0110963" y="3766348"/>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MR WHIPPY ICE CREAM – Simply the Best Events">
            <a:extLst>
              <a:ext uri="{FF2B5EF4-FFF2-40B4-BE49-F238E27FC236}">
                <a16:creationId xmlns:a16="http://schemas.microsoft.com/office/drawing/2014/main" id="{DD58CA9A-B065-4E6F-8D6E-CFD9847BDE51}"/>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4341259" y="4761003"/>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MR WHIPPY ICE CREAM – Simply the Best Events">
            <a:extLst>
              <a:ext uri="{FF2B5EF4-FFF2-40B4-BE49-F238E27FC236}">
                <a16:creationId xmlns:a16="http://schemas.microsoft.com/office/drawing/2014/main" id="{C801DDEB-4678-482D-8C97-15E24FCC0146}"/>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5286941" y="4761002"/>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MR WHIPPY ICE CREAM – Simply the Best Events">
            <a:extLst>
              <a:ext uri="{FF2B5EF4-FFF2-40B4-BE49-F238E27FC236}">
                <a16:creationId xmlns:a16="http://schemas.microsoft.com/office/drawing/2014/main" id="{576370F8-B99E-42F7-9D46-6B6D5BAB82A8}"/>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6227184" y="4762903"/>
            <a:ext cx="1502346" cy="9965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 descr="http://www.bonappetit.com/images/tips_tools_ingredients/ingredients/2008/10/ttar_granny_smith_apple_v.jpg">
            <a:extLst>
              <a:ext uri="{FF2B5EF4-FFF2-40B4-BE49-F238E27FC236}">
                <a16:creationId xmlns:a16="http://schemas.microsoft.com/office/drawing/2014/main" id="{9A437EDD-C404-41FD-A93B-B0D13254E63C}"/>
              </a:ext>
            </a:extLst>
          </p:cNvPr>
          <p:cNvPicPr>
            <a:picLocks noChangeAspect="1" noChangeArrowheads="1"/>
          </p:cNvPicPr>
          <p:nvPr/>
        </p:nvPicPr>
        <p:blipFill>
          <a:blip r:embed="rId8"/>
          <a:srcRect/>
          <a:stretch>
            <a:fillRect/>
          </a:stretch>
        </p:blipFill>
        <p:spPr bwMode="auto">
          <a:xfrm>
            <a:off x="4713075" y="5800149"/>
            <a:ext cx="941338" cy="1012949"/>
          </a:xfrm>
          <a:prstGeom prst="rect">
            <a:avLst/>
          </a:prstGeom>
          <a:noFill/>
          <a:ln w="9525">
            <a:noFill/>
            <a:miter lim="800000"/>
            <a:headEnd/>
            <a:tailEnd/>
          </a:ln>
        </p:spPr>
      </p:pic>
    </p:spTree>
    <p:extLst>
      <p:ext uri="{BB962C8B-B14F-4D97-AF65-F5344CB8AC3E}">
        <p14:creationId xmlns:p14="http://schemas.microsoft.com/office/powerpoint/2010/main" val="537990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9B180C-E293-4812-8803-E94D6AD2A569}"/>
                  </a:ext>
                </a:extLst>
              </p:cNvPr>
              <p:cNvSpPr>
                <a:spLocks noGrp="1"/>
              </p:cNvSpPr>
              <p:nvPr>
                <p:ph idx="1"/>
              </p:nvPr>
            </p:nvSpPr>
            <p:spPr>
              <a:xfrm>
                <a:off x="59842" y="1586472"/>
                <a:ext cx="5877132" cy="5271527"/>
              </a:xfrm>
            </p:spPr>
            <p:txBody>
              <a:bodyPr>
                <a:normAutofit fontScale="85000" lnSpcReduction="20000"/>
              </a:bodyPr>
              <a:lstStyle/>
              <a:p>
                <a:pPr marL="514350" indent="-514350">
                  <a:buAutoNum type="arabicPeriod"/>
                </a:pPr>
                <a:r>
                  <a:rPr lang="en-GB" sz="3600" dirty="0">
                    <a:solidFill>
                      <a:schemeClr val="accent6"/>
                    </a:solidFill>
                    <a:latin typeface="Comic Sans MS" panose="030F0702030302020204" pitchFamily="66" charset="0"/>
                  </a:rPr>
                  <a:t>J’ai mang</a:t>
                </a:r>
                <a14:m>
                  <m:oMath xmlns:m="http://schemas.openxmlformats.org/officeDocument/2006/math">
                    <m:acc>
                      <m:accPr>
                        <m:chr m:val="́"/>
                        <m:ctrlPr>
                          <a:rPr lang="en-GB" sz="3600" i="1">
                            <a:solidFill>
                              <a:schemeClr val="accent6"/>
                            </a:solidFill>
                            <a:latin typeface="Cambria Math" panose="02040503050406030204" pitchFamily="18" charset="0"/>
                          </a:rPr>
                        </m:ctrlPr>
                      </m:accPr>
                      <m:e>
                        <m:r>
                          <m:rPr>
                            <m:sty m:val="p"/>
                          </m:rPr>
                          <a:rPr lang="en-GB" sz="3600">
                            <a:solidFill>
                              <a:schemeClr val="accent6"/>
                            </a:solidFill>
                            <a:latin typeface="Cambria Math" panose="02040503050406030204" pitchFamily="18" charset="0"/>
                          </a:rPr>
                          <m:t>e</m:t>
                        </m:r>
                      </m:e>
                    </m:acc>
                  </m:oMath>
                </a14:m>
                <a:r>
                  <a:rPr lang="en-GB" sz="3600" dirty="0">
                    <a:solidFill>
                      <a:schemeClr val="accent6"/>
                    </a:solidFill>
                  </a:rPr>
                  <a:t> six </a:t>
                </a:r>
                <a:r>
                  <a:rPr lang="en-GB" sz="3600" dirty="0" err="1">
                    <a:solidFill>
                      <a:schemeClr val="accent6"/>
                    </a:solidFill>
                  </a:rPr>
                  <a:t>bananes</a:t>
                </a:r>
                <a:endParaRPr lang="en-GB" sz="3600" dirty="0">
                  <a:solidFill>
                    <a:schemeClr val="accent6"/>
                  </a:solidFill>
                </a:endParaRPr>
              </a:p>
              <a:p>
                <a:pPr marL="0" indent="0">
                  <a:buNone/>
                </a:pPr>
                <a:endParaRPr lang="en-GB" sz="3600" dirty="0">
                  <a:solidFill>
                    <a:schemeClr val="accent6"/>
                  </a:solidFill>
                </a:endParaRPr>
              </a:p>
              <a:p>
                <a:pPr marL="0" indent="0">
                  <a:buNone/>
                </a:pPr>
                <a:endParaRPr lang="en-GB" sz="3600" dirty="0">
                  <a:solidFill>
                    <a:schemeClr val="accent2">
                      <a:lumMod val="75000"/>
                    </a:schemeClr>
                  </a:solidFill>
                  <a:latin typeface="Comic Sans MS" panose="030F0702030302020204" pitchFamily="66" charset="0"/>
                </a:endParaRPr>
              </a:p>
              <a:p>
                <a:pPr marL="0" indent="0">
                  <a:buNone/>
                </a:pPr>
                <a:r>
                  <a:rPr lang="en-GB" sz="3600" dirty="0">
                    <a:solidFill>
                      <a:schemeClr val="accent2">
                        <a:lumMod val="75000"/>
                      </a:schemeClr>
                    </a:solidFill>
                    <a:latin typeface="Comic Sans MS" panose="030F0702030302020204" pitchFamily="66" charset="0"/>
                  </a:rPr>
                  <a:t>2. </a:t>
                </a:r>
                <a:r>
                  <a:rPr lang="en-GB" sz="3600" dirty="0" err="1">
                    <a:solidFill>
                      <a:schemeClr val="accent2">
                        <a:lumMod val="75000"/>
                      </a:schemeClr>
                    </a:solidFill>
                    <a:latin typeface="Comic Sans MS" panose="030F0702030302020204" pitchFamily="66" charset="0"/>
                  </a:rPr>
                  <a:t>J’ai</a:t>
                </a:r>
                <a:r>
                  <a:rPr lang="en-GB" sz="3600" dirty="0">
                    <a:solidFill>
                      <a:schemeClr val="accent2">
                        <a:lumMod val="75000"/>
                      </a:schemeClr>
                    </a:solidFill>
                    <a:latin typeface="Comic Sans MS" panose="030F0702030302020204" pitchFamily="66" charset="0"/>
                  </a:rPr>
                  <a:t> mang</a:t>
                </a:r>
                <a14:m>
                  <m:oMath xmlns:m="http://schemas.openxmlformats.org/officeDocument/2006/math">
                    <m:acc>
                      <m:accPr>
                        <m:chr m:val="́"/>
                        <m:ctrlPr>
                          <a:rPr lang="en-GB" sz="3600" i="1">
                            <a:solidFill>
                              <a:schemeClr val="accent2">
                                <a:lumMod val="75000"/>
                              </a:schemeClr>
                            </a:solidFill>
                            <a:latin typeface="Cambria Math" panose="02040503050406030204" pitchFamily="18" charset="0"/>
                          </a:rPr>
                        </m:ctrlPr>
                      </m:accPr>
                      <m:e>
                        <m:r>
                          <m:rPr>
                            <m:sty m:val="p"/>
                          </m:rPr>
                          <a:rPr lang="en-GB" sz="3600">
                            <a:solidFill>
                              <a:schemeClr val="accent2">
                                <a:lumMod val="75000"/>
                              </a:schemeClr>
                            </a:solidFill>
                            <a:latin typeface="Cambria Math" panose="02040503050406030204" pitchFamily="18" charset="0"/>
                          </a:rPr>
                          <m:t>e</m:t>
                        </m:r>
                      </m:e>
                    </m:acc>
                  </m:oMath>
                </a14:m>
                <a:r>
                  <a:rPr lang="en-GB" sz="3600" dirty="0">
                    <a:solidFill>
                      <a:schemeClr val="accent2">
                        <a:lumMod val="75000"/>
                      </a:schemeClr>
                    </a:solidFill>
                  </a:rPr>
                  <a:t> quatre sandwiches</a:t>
                </a:r>
              </a:p>
              <a:p>
                <a:pPr marL="0" indent="0">
                  <a:buNone/>
                </a:pPr>
                <a:endParaRPr lang="en-GB" sz="3600" dirty="0">
                  <a:solidFill>
                    <a:schemeClr val="accent2">
                      <a:lumMod val="75000"/>
                    </a:schemeClr>
                  </a:solidFill>
                </a:endParaRPr>
              </a:p>
              <a:p>
                <a:pPr marL="514350" indent="-514350">
                  <a:buAutoNum type="arabicPeriod"/>
                </a:pPr>
                <a:endParaRPr lang="en-GB" sz="3600" dirty="0">
                  <a:solidFill>
                    <a:schemeClr val="accent2">
                      <a:lumMod val="75000"/>
                    </a:schemeClr>
                  </a:solidFill>
                </a:endParaRPr>
              </a:p>
              <a:p>
                <a:pPr marL="0" indent="0">
                  <a:buNone/>
                </a:pPr>
                <a:r>
                  <a:rPr lang="en-GB" sz="3600" dirty="0">
                    <a:solidFill>
                      <a:srgbClr val="00B0F0"/>
                    </a:solidFill>
                    <a:latin typeface="Comic Sans MS" panose="030F0702030302020204" pitchFamily="66" charset="0"/>
                  </a:rPr>
                  <a:t>3. </a:t>
                </a:r>
                <a:r>
                  <a:rPr lang="en-GB" sz="3600" dirty="0" err="1">
                    <a:solidFill>
                      <a:srgbClr val="00B0F0"/>
                    </a:solidFill>
                    <a:latin typeface="Comic Sans MS" panose="030F0702030302020204" pitchFamily="66" charset="0"/>
                  </a:rPr>
                  <a:t>J’ai</a:t>
                </a:r>
                <a:r>
                  <a:rPr lang="en-GB" sz="3600" dirty="0">
                    <a:solidFill>
                      <a:srgbClr val="00B0F0"/>
                    </a:solidFill>
                    <a:latin typeface="Comic Sans MS" panose="030F0702030302020204" pitchFamily="66" charset="0"/>
                  </a:rPr>
                  <a:t> mang</a:t>
                </a:r>
                <a14:m>
                  <m:oMath xmlns:m="http://schemas.openxmlformats.org/officeDocument/2006/math">
                    <m:acc>
                      <m:accPr>
                        <m:chr m:val="́"/>
                        <m:ctrlPr>
                          <a:rPr lang="en-GB" sz="3600" i="1">
                            <a:solidFill>
                              <a:srgbClr val="00B0F0"/>
                            </a:solidFill>
                            <a:latin typeface="Cambria Math" panose="02040503050406030204" pitchFamily="18" charset="0"/>
                          </a:rPr>
                        </m:ctrlPr>
                      </m:accPr>
                      <m:e>
                        <m:r>
                          <m:rPr>
                            <m:sty m:val="p"/>
                          </m:rPr>
                          <a:rPr lang="en-GB" sz="3600">
                            <a:solidFill>
                              <a:srgbClr val="00B0F0"/>
                            </a:solidFill>
                            <a:latin typeface="Cambria Math" panose="02040503050406030204" pitchFamily="18" charset="0"/>
                          </a:rPr>
                          <m:t>e</m:t>
                        </m:r>
                      </m:e>
                    </m:acc>
                  </m:oMath>
                </a14:m>
                <a:r>
                  <a:rPr lang="en-GB" sz="3600" dirty="0">
                    <a:solidFill>
                      <a:srgbClr val="00B0F0"/>
                    </a:solidFill>
                  </a:rPr>
                  <a:t> dix </a:t>
                </a:r>
                <a:r>
                  <a:rPr lang="en-GB" sz="3600" dirty="0" err="1">
                    <a:solidFill>
                      <a:srgbClr val="00B0F0"/>
                    </a:solidFill>
                  </a:rPr>
                  <a:t>glaces</a:t>
                </a:r>
                <a:endParaRPr lang="en-GB" sz="3600" dirty="0">
                  <a:solidFill>
                    <a:srgbClr val="00B0F0"/>
                  </a:solidFill>
                </a:endParaRPr>
              </a:p>
              <a:p>
                <a:pPr marL="0" indent="0">
                  <a:buNone/>
                </a:pPr>
                <a:endParaRPr lang="en-GB" sz="3600" dirty="0">
                  <a:solidFill>
                    <a:srgbClr val="00B0F0"/>
                  </a:solidFill>
                </a:endParaRPr>
              </a:p>
              <a:p>
                <a:pPr marL="0" indent="0">
                  <a:buNone/>
                </a:pPr>
                <a:endParaRPr lang="en-GB" sz="3600" dirty="0">
                  <a:solidFill>
                    <a:srgbClr val="00B0F0"/>
                  </a:solidFill>
                </a:endParaRPr>
              </a:p>
              <a:p>
                <a:pPr marL="0" indent="0">
                  <a:buNone/>
                </a:pPr>
                <a:endParaRPr lang="en-GB" sz="3600" dirty="0">
                  <a:solidFill>
                    <a:srgbClr val="00B0F0"/>
                  </a:solidFill>
                </a:endParaRPr>
              </a:p>
              <a:p>
                <a:pPr marL="0" indent="0">
                  <a:buNone/>
                </a:pPr>
                <a:r>
                  <a:rPr lang="en-GB" sz="3600" dirty="0">
                    <a:solidFill>
                      <a:srgbClr val="7030A0"/>
                    </a:solidFill>
                    <a:latin typeface="Comic Sans MS" panose="030F0702030302020204" pitchFamily="66" charset="0"/>
                  </a:rPr>
                  <a:t>4. </a:t>
                </a:r>
                <a:r>
                  <a:rPr lang="en-GB" sz="3600" dirty="0" err="1">
                    <a:solidFill>
                      <a:srgbClr val="7030A0"/>
                    </a:solidFill>
                    <a:latin typeface="Comic Sans MS" panose="030F0702030302020204" pitchFamily="66" charset="0"/>
                  </a:rPr>
                  <a:t>J’ai</a:t>
                </a:r>
                <a:r>
                  <a:rPr lang="en-GB" sz="3600" dirty="0">
                    <a:solidFill>
                      <a:srgbClr val="7030A0"/>
                    </a:solidFill>
                    <a:latin typeface="Comic Sans MS" panose="030F0702030302020204" pitchFamily="66" charset="0"/>
                  </a:rPr>
                  <a:t> mang</a:t>
                </a:r>
                <a14:m>
                  <m:oMath xmlns:m="http://schemas.openxmlformats.org/officeDocument/2006/math">
                    <m:acc>
                      <m:accPr>
                        <m:chr m:val="́"/>
                        <m:ctrlPr>
                          <a:rPr lang="en-GB" sz="3600" i="1">
                            <a:solidFill>
                              <a:srgbClr val="7030A0"/>
                            </a:solidFill>
                            <a:latin typeface="Cambria Math" panose="02040503050406030204" pitchFamily="18" charset="0"/>
                          </a:rPr>
                        </m:ctrlPr>
                      </m:accPr>
                      <m:e>
                        <m:r>
                          <m:rPr>
                            <m:sty m:val="p"/>
                          </m:rPr>
                          <a:rPr lang="en-GB" sz="3600">
                            <a:solidFill>
                              <a:srgbClr val="7030A0"/>
                            </a:solidFill>
                            <a:latin typeface="Cambria Math" panose="02040503050406030204" pitchFamily="18" charset="0"/>
                          </a:rPr>
                          <m:t>e</m:t>
                        </m:r>
                      </m:e>
                    </m:acc>
                  </m:oMath>
                </a14:m>
                <a:r>
                  <a:rPr lang="en-GB" sz="3600" dirty="0">
                    <a:solidFill>
                      <a:srgbClr val="7030A0"/>
                    </a:solidFill>
                  </a:rPr>
                  <a:t> une </a:t>
                </a:r>
                <a:r>
                  <a:rPr lang="en-GB" sz="3600" dirty="0" err="1">
                    <a:solidFill>
                      <a:srgbClr val="7030A0"/>
                    </a:solidFill>
                  </a:rPr>
                  <a:t>pomme</a:t>
                </a:r>
                <a:endParaRPr lang="en-GB" sz="3600" dirty="0">
                  <a:solidFill>
                    <a:srgbClr val="7030A0"/>
                  </a:solidFill>
                </a:endParaRPr>
              </a:p>
            </p:txBody>
          </p:sp>
        </mc:Choice>
        <mc:Fallback xmlns="">
          <p:sp>
            <p:nvSpPr>
              <p:cNvPr id="3" name="Content Placeholder 2">
                <a:extLst>
                  <a:ext uri="{FF2B5EF4-FFF2-40B4-BE49-F238E27FC236}">
                    <a16:creationId xmlns:a16="http://schemas.microsoft.com/office/drawing/2014/main" id="{EE9B180C-E293-4812-8803-E94D6AD2A569}"/>
                  </a:ext>
                </a:extLst>
              </p:cNvPr>
              <p:cNvSpPr>
                <a:spLocks noGrp="1" noRot="1" noChangeAspect="1" noMove="1" noResize="1" noEditPoints="1" noAdjustHandles="1" noChangeArrowheads="1" noChangeShapeType="1" noTextEdit="1"/>
              </p:cNvSpPr>
              <p:nvPr>
                <p:ph idx="1"/>
              </p:nvPr>
            </p:nvSpPr>
            <p:spPr>
              <a:xfrm>
                <a:off x="59842" y="1586472"/>
                <a:ext cx="5877132" cy="5271527"/>
              </a:xfrm>
              <a:blipFill>
                <a:blip r:embed="rId2"/>
                <a:stretch>
                  <a:fillRect l="-3216" t="-5434"/>
                </a:stretch>
              </a:blipFill>
            </p:spPr>
            <p:txBody>
              <a:bodyPr/>
              <a:lstStyle/>
              <a:p>
                <a:r>
                  <a:rPr lang="en-GB">
                    <a:noFill/>
                  </a:rPr>
                  <a:t> </a:t>
                </a:r>
              </a:p>
            </p:txBody>
          </p:sp>
        </mc:Fallback>
      </mc:AlternateContent>
      <p:sp>
        <p:nvSpPr>
          <p:cNvPr id="4" name="Title 1">
            <a:extLst>
              <a:ext uri="{FF2B5EF4-FFF2-40B4-BE49-F238E27FC236}">
                <a16:creationId xmlns:a16="http://schemas.microsoft.com/office/drawing/2014/main" id="{F2252656-9216-4351-A5FB-B6B5BF179C33}"/>
              </a:ext>
            </a:extLst>
          </p:cNvPr>
          <p:cNvSpPr>
            <a:spLocks noGrp="1"/>
          </p:cNvSpPr>
          <p:nvPr>
            <p:ph type="title"/>
          </p:nvPr>
        </p:nvSpPr>
        <p:spPr>
          <a:xfrm>
            <a:off x="150373" y="92008"/>
            <a:ext cx="11184988" cy="1325563"/>
          </a:xfrm>
        </p:spPr>
        <p:txBody>
          <a:bodyPr>
            <a:normAutofit fontScale="90000"/>
          </a:bodyPr>
          <a:lstStyle/>
          <a:p>
            <a:pPr algn="ctr"/>
            <a:r>
              <a:rPr lang="en-GB" u="sng" dirty="0">
                <a:latin typeface="Comic Sans MS" panose="030F0702030302020204" pitchFamily="66" charset="0"/>
              </a:rPr>
              <a:t>Can you spot what is added onto the end of a food word when there is more than 1?</a:t>
            </a:r>
            <a:endParaRPr lang="en-GB" dirty="0">
              <a:latin typeface="Comic Sans MS" panose="030F0702030302020204" pitchFamily="66" charset="0"/>
            </a:endParaRPr>
          </a:p>
        </p:txBody>
      </p:sp>
      <p:cxnSp>
        <p:nvCxnSpPr>
          <p:cNvPr id="26" name="Straight Connector 25">
            <a:extLst>
              <a:ext uri="{FF2B5EF4-FFF2-40B4-BE49-F238E27FC236}">
                <a16:creationId xmlns:a16="http://schemas.microsoft.com/office/drawing/2014/main" id="{0905D7F8-93AA-47EE-B2E0-8B6470D0B5FE}"/>
              </a:ext>
            </a:extLst>
          </p:cNvPr>
          <p:cNvCxnSpPr/>
          <p:nvPr/>
        </p:nvCxnSpPr>
        <p:spPr>
          <a:xfrm>
            <a:off x="4293705" y="1974574"/>
            <a:ext cx="278295" cy="0"/>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DD0A6D1E-C262-4456-945C-A15A9D8D3984}"/>
              </a:ext>
            </a:extLst>
          </p:cNvPr>
          <p:cNvCxnSpPr/>
          <p:nvPr/>
        </p:nvCxnSpPr>
        <p:spPr>
          <a:xfrm>
            <a:off x="5347252" y="3306417"/>
            <a:ext cx="278295" cy="0"/>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475EF5B6-29DF-41D1-B776-2B5D8AFEEE3A}"/>
              </a:ext>
            </a:extLst>
          </p:cNvPr>
          <p:cNvCxnSpPr/>
          <p:nvPr/>
        </p:nvCxnSpPr>
        <p:spPr>
          <a:xfrm>
            <a:off x="3902766" y="4764157"/>
            <a:ext cx="278295" cy="0"/>
          </a:xfrm>
          <a:prstGeom prst="line">
            <a:avLst/>
          </a:prstGeom>
          <a:ln w="57150">
            <a:solidFill>
              <a:srgbClr val="FF0000"/>
            </a:solidFill>
          </a:ln>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16C766FF-8117-47D3-85C7-CF0F0DC03845}"/>
              </a:ext>
            </a:extLst>
          </p:cNvPr>
          <p:cNvSpPr txBox="1"/>
          <p:nvPr/>
        </p:nvSpPr>
        <p:spPr>
          <a:xfrm>
            <a:off x="7500730" y="2948275"/>
            <a:ext cx="3723654" cy="1815882"/>
          </a:xfrm>
          <a:prstGeom prst="rect">
            <a:avLst/>
          </a:prstGeom>
          <a:noFill/>
        </p:spPr>
        <p:txBody>
          <a:bodyPr wrap="square" rtlCol="0">
            <a:spAutoFit/>
          </a:bodyPr>
          <a:lstStyle/>
          <a:p>
            <a:pPr algn="ctr"/>
            <a:r>
              <a:rPr lang="en-GB" sz="2800" dirty="0">
                <a:solidFill>
                  <a:srgbClr val="FF0000"/>
                </a:solidFill>
                <a:latin typeface="Comic Sans MS" panose="030F0702030302020204" pitchFamily="66" charset="0"/>
              </a:rPr>
              <a:t>You add an </a:t>
            </a:r>
            <a:r>
              <a:rPr lang="en-GB" sz="2800" dirty="0">
                <a:solidFill>
                  <a:schemeClr val="accent6"/>
                </a:solidFill>
                <a:latin typeface="Comic Sans MS" panose="030F0702030302020204" pitchFamily="66" charset="0"/>
              </a:rPr>
              <a:t>s</a:t>
            </a:r>
            <a:r>
              <a:rPr lang="en-GB" sz="2800" dirty="0">
                <a:solidFill>
                  <a:srgbClr val="FF0000"/>
                </a:solidFill>
                <a:latin typeface="Comic Sans MS" panose="030F0702030302020204" pitchFamily="66" charset="0"/>
              </a:rPr>
              <a:t> to make a verb plural (more than 1). Just like in English!</a:t>
            </a:r>
          </a:p>
        </p:txBody>
      </p:sp>
    </p:spTree>
    <p:extLst>
      <p:ext uri="{BB962C8B-B14F-4D97-AF65-F5344CB8AC3E}">
        <p14:creationId xmlns:p14="http://schemas.microsoft.com/office/powerpoint/2010/main" val="308130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ppt_x"/>
                                          </p:val>
                                        </p:tav>
                                        <p:tav tm="100000">
                                          <p:val>
                                            <p:strVal val="#ppt_x"/>
                                          </p:val>
                                        </p:tav>
                                      </p:tavLst>
                                    </p:anim>
                                    <p:anim calcmode="lin" valueType="num">
                                      <p:cBhvr additive="base">
                                        <p:cTn id="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05022F77F5AB54B99835A16DF557679" ma:contentTypeVersion="13" ma:contentTypeDescription="Create a new document." ma:contentTypeScope="" ma:versionID="d6704434b09de3ab3ce7451a22acc18c">
  <xsd:schema xmlns:xsd="http://www.w3.org/2001/XMLSchema" xmlns:xs="http://www.w3.org/2001/XMLSchema" xmlns:p="http://schemas.microsoft.com/office/2006/metadata/properties" xmlns:ns3="ed45b291-d9db-444f-8553-e5d72d250475" xmlns:ns4="972f55d4-b569-4d59-a7ec-355acba8e1e5" targetNamespace="http://schemas.microsoft.com/office/2006/metadata/properties" ma:root="true" ma:fieldsID="0a314a09ea1722d721182867343096e0" ns3:_="" ns4:_="">
    <xsd:import namespace="ed45b291-d9db-444f-8553-e5d72d250475"/>
    <xsd:import namespace="972f55d4-b569-4d59-a7ec-355acba8e1e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45b291-d9db-444f-8553-e5d72d250475"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2f55d4-b569-4d59-a7ec-355acba8e1e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8AEADB-01FE-47EF-8765-7C4A19EB5CE9}">
  <ds:schemaRefs>
    <ds:schemaRef ds:uri="http://purl.org/dc/dcmitype/"/>
    <ds:schemaRef ds:uri="972f55d4-b569-4d59-a7ec-355acba8e1e5"/>
    <ds:schemaRef ds:uri="http://schemas.microsoft.com/office/2006/documentManagement/types"/>
    <ds:schemaRef ds:uri="http://purl.org/dc/elements/1.1/"/>
    <ds:schemaRef ds:uri="http://schemas.microsoft.com/office/2006/metadata/properties"/>
    <ds:schemaRef ds:uri="ed45b291-d9db-444f-8553-e5d72d250475"/>
    <ds:schemaRef ds:uri="http://purl.org/dc/terms/"/>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2F659C16-75F9-4D9A-969C-6E9B12DCED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45b291-d9db-444f-8553-e5d72d250475"/>
    <ds:schemaRef ds:uri="972f55d4-b569-4d59-a7ec-355acba8e1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39DBB8-3A1E-4702-93FB-EEDFE08450F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116</TotalTime>
  <Words>488</Words>
  <Application>Microsoft Office PowerPoint</Application>
  <PresentationFormat>Widescreen</PresentationFormat>
  <Paragraphs>111</Paragraphs>
  <Slides>15</Slides>
  <Notes>0</Notes>
  <HiddenSlides>0</HiddenSlides>
  <MMClips>6</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3" baseType="lpstr">
      <vt:lpstr>Arial</vt:lpstr>
      <vt:lpstr>Calibri</vt:lpstr>
      <vt:lpstr>Calibri Light</vt:lpstr>
      <vt:lpstr>Cambria Math</vt:lpstr>
      <vt:lpstr>Comic Sans MS</vt:lpstr>
      <vt:lpstr>Wingdings</vt:lpstr>
      <vt:lpstr>Office Theme</vt:lpstr>
      <vt:lpstr>Document</vt:lpstr>
      <vt:lpstr>PowerPoint Presentation</vt:lpstr>
      <vt:lpstr>PowerPoint Presentation</vt:lpstr>
      <vt:lpstr>PowerPoint Presentation</vt:lpstr>
      <vt:lpstr>These French numbers have gotten muddled up!  In your book, write them out in the correct order.  </vt:lpstr>
      <vt:lpstr>Correct order:</vt:lpstr>
      <vt:lpstr>If 1 is un, why do some of the French foods say une instead of un?</vt:lpstr>
      <vt:lpstr>Look back at your list of food words in your book</vt:lpstr>
      <vt:lpstr>Check your answers:</vt:lpstr>
      <vt:lpstr>Check your answers:</vt:lpstr>
      <vt:lpstr>Luckily, you only have to add an e to un if the food is feminine. You don’t have to change any of the other numbers!</vt:lpstr>
      <vt:lpstr>Can you remember how to say ‘I ate’?</vt:lpstr>
      <vt:lpstr>Read and listen to these sentences. Draw a picture in your book for how many of what food they ate.</vt:lpstr>
      <vt:lpstr>Read and listen to these sentences. Draw a picture in your book for how many of what food they ate.</vt:lpstr>
      <vt:lpstr>Answers: Give yourself a tick for each one you get right and correct any you get wrong</vt:lpstr>
      <vt:lpstr>Can you spot what is added onto the end of a food word when there is more than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Kimber</dc:creator>
  <cp:lastModifiedBy>Upham local account</cp:lastModifiedBy>
  <cp:revision>10</cp:revision>
  <dcterms:created xsi:type="dcterms:W3CDTF">2020-04-28T14:16:16Z</dcterms:created>
  <dcterms:modified xsi:type="dcterms:W3CDTF">2020-04-29T17:47:29Z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0x010100305022F77F5AB54B99835A16DF557679</vt:lpwstr>
  </property>
</Properties>
</file>