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EE0F9E-365E-43CF-BA42-9C31509468F4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06335-FEB4-4ACB-B386-80DF412E68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36142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EE0F9E-365E-43CF-BA42-9C31509468F4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06335-FEB4-4ACB-B386-80DF412E68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29272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EE0F9E-365E-43CF-BA42-9C31509468F4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06335-FEB4-4ACB-B386-80DF412E68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21754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EE0F9E-365E-43CF-BA42-9C31509468F4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06335-FEB4-4ACB-B386-80DF412E68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67053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EE0F9E-365E-43CF-BA42-9C31509468F4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06335-FEB4-4ACB-B386-80DF412E68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31384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EE0F9E-365E-43CF-BA42-9C31509468F4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06335-FEB4-4ACB-B386-80DF412E68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75625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EE0F9E-365E-43CF-BA42-9C31509468F4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06335-FEB4-4ACB-B386-80DF412E68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24866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EE0F9E-365E-43CF-BA42-9C31509468F4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06335-FEB4-4ACB-B386-80DF412E68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55933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EE0F9E-365E-43CF-BA42-9C31509468F4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06335-FEB4-4ACB-B386-80DF412E68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89353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EE0F9E-365E-43CF-BA42-9C31509468F4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06335-FEB4-4ACB-B386-80DF412E68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71358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EE0F9E-365E-43CF-BA42-9C31509468F4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06335-FEB4-4ACB-B386-80DF412E68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09314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EE0F9E-365E-43CF-BA42-9C31509468F4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B06335-FEB4-4ACB-B386-80DF412E68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44816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Detail of Triptych of the Prodigal Son's Return, 2005 Wall Art &amp;amp; Canvas Prints by Dinah Roe Kendall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22207"/>
            <a:ext cx="3528392" cy="6835793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extBox 1"/>
          <p:cNvSpPr txBox="1"/>
          <p:nvPr/>
        </p:nvSpPr>
        <p:spPr>
          <a:xfrm>
            <a:off x="251520" y="692696"/>
            <a:ext cx="23762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Really looking…..</a:t>
            </a:r>
            <a:endParaRPr lang="en-GB" sz="2400" dirty="0"/>
          </a:p>
        </p:txBody>
      </p:sp>
      <p:sp>
        <p:nvSpPr>
          <p:cNvPr id="3" name="TextBox 2"/>
          <p:cNvSpPr txBox="1"/>
          <p:nvPr/>
        </p:nvSpPr>
        <p:spPr>
          <a:xfrm>
            <a:off x="267156" y="1700808"/>
            <a:ext cx="223224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Do you like this painting? Why? Why not?</a:t>
            </a:r>
          </a:p>
          <a:p>
            <a:endParaRPr lang="en-GB" dirty="0" smtClean="0"/>
          </a:p>
          <a:p>
            <a:r>
              <a:rPr lang="en-GB" dirty="0" smtClean="0"/>
              <a:t>Who is the man?</a:t>
            </a:r>
          </a:p>
          <a:p>
            <a:r>
              <a:rPr lang="en-GB" dirty="0" smtClean="0"/>
              <a:t>How is he feeling? How can you tell?</a:t>
            </a:r>
          </a:p>
          <a:p>
            <a:endParaRPr lang="en-GB" dirty="0"/>
          </a:p>
          <a:p>
            <a:r>
              <a:rPr lang="en-GB" dirty="0" smtClean="0"/>
              <a:t>What objects can you see in the picture?</a:t>
            </a:r>
          </a:p>
          <a:p>
            <a:endParaRPr lang="en-GB" dirty="0"/>
          </a:p>
          <a:p>
            <a:r>
              <a:rPr lang="en-GB" dirty="0" smtClean="0"/>
              <a:t>What do you notice about the colours used in this painting?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14906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Detail of Triptych of the Prodigal Son's Return, 2005 Wall Art &amp;amp; Canvas Prints by Dinah Roe Kendall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1407" y="0"/>
            <a:ext cx="6192688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183177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Detail of Triptych of the Prodigal Son's Return, 2005 Wall Art &amp;amp; Canvas Prints by Dinah Roe Kendall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0"/>
            <a:ext cx="3384376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15702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Detail of Triptych of the Prodigal Son's Return, 2005 Wall Art &amp;amp; Canvas Prints by Dinah Roe Kendall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6609"/>
            <a:ext cx="3275856" cy="6884609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 descr="Detail of Triptych of the Prodigal Son's Return, 2005 Wall Art &amp;amp; Canvas Prints by Dinah Roe Kendall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0"/>
            <a:ext cx="4968552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1536" y="0"/>
            <a:ext cx="3130848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835696" y="5624523"/>
            <a:ext cx="4383608" cy="120032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GB" dirty="0"/>
          </a:p>
          <a:p>
            <a:pPr algn="ctr"/>
            <a:r>
              <a:rPr lang="en-GB" dirty="0">
                <a:latin typeface="+mj-lt"/>
              </a:rPr>
              <a:t>Dinah Roe Kendall’s Triptych of The Prodigal Son’s Return (2005) </a:t>
            </a:r>
          </a:p>
          <a:p>
            <a:r>
              <a:rPr lang="en-GB" dirty="0"/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117677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160</TotalTime>
  <Words>63</Words>
  <Application>Microsoft Office PowerPoint</Application>
  <PresentationFormat>On-screen Show (4:3)</PresentationFormat>
  <Paragraphs>12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7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What do stories tell us about God?</dc:title>
  <dc:creator>Headteacher</dc:creator>
  <cp:lastModifiedBy>James Pilgrim</cp:lastModifiedBy>
  <cp:revision>13</cp:revision>
  <dcterms:created xsi:type="dcterms:W3CDTF">2015-01-28T09:59:56Z</dcterms:created>
  <dcterms:modified xsi:type="dcterms:W3CDTF">2021-01-19T19:01:26Z</dcterms:modified>
</cp:coreProperties>
</file>