
<file path=[Content_Types].xml><?xml version="1.0" encoding="utf-8"?>
<Types xmlns="http://schemas.openxmlformats.org/package/2006/content-types">
  <Default Extension="emf" ContentType="image/x-emf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theme/theme9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10.xml" ContentType="application/vnd.openxmlformats-officedocument.theme+xml"/>
  <Override PartName="/ppt/slideLayouts/slideLayout23.xml" ContentType="application/vnd.openxmlformats-officedocument.presentationml.slideLayout+xml"/>
  <Override PartName="/ppt/theme/theme11.xml" ContentType="application/vnd.openxmlformats-officedocument.theme+xml"/>
  <Override PartName="/ppt/slideLayouts/slideLayout24.xml" ContentType="application/vnd.openxmlformats-officedocument.presentationml.slideLayout+xml"/>
  <Override PartName="/ppt/theme/theme12.xml" ContentType="application/vnd.openxmlformats-officedocument.theme+xml"/>
  <Override PartName="/ppt/theme/theme1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tags/tag6.xml" ContentType="application/vnd.openxmlformats-officedocument.presentationml.tags+xml"/>
  <Override PartName="/ppt/notesSlides/notesSlide4.xml" ContentType="application/vnd.openxmlformats-officedocument.presentationml.notesSlide+xml"/>
  <Override PartName="/ppt/tags/tag7.xml" ContentType="application/vnd.openxmlformats-officedocument.presentationml.tags+xml"/>
  <Override PartName="/ppt/notesSlides/notesSlide5.xml" ContentType="application/vnd.openxmlformats-officedocument.presentationml.notesSlide+xml"/>
  <Override PartName="/ppt/tags/tag8.xml" ContentType="application/vnd.openxmlformats-officedocument.presentationml.tags+xml"/>
  <Override PartName="/ppt/notesSlides/notesSlide6.xml" ContentType="application/vnd.openxmlformats-officedocument.presentationml.notesSlide+xml"/>
  <Override PartName="/ppt/tags/tag9.xml" ContentType="application/vnd.openxmlformats-officedocument.presentationml.tags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8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  <p:sldMasterId id="2147483650" r:id="rId11"/>
    <p:sldMasterId id="2147483652" r:id="rId12"/>
    <p:sldMasterId id="2147483654" r:id="rId13"/>
    <p:sldMasterId id="2147483666" r:id="rId14"/>
    <p:sldMasterId id="2147483684" r:id="rId15"/>
  </p:sldMasterIdLst>
  <p:notesMasterIdLst>
    <p:notesMasterId r:id="rId30"/>
  </p:notesMasterIdLst>
  <p:sldIdLst>
    <p:sldId id="296" r:id="rId16"/>
    <p:sldId id="297" r:id="rId17"/>
    <p:sldId id="311" r:id="rId18"/>
    <p:sldId id="327" r:id="rId19"/>
    <p:sldId id="298" r:id="rId20"/>
    <p:sldId id="291" r:id="rId21"/>
    <p:sldId id="328" r:id="rId22"/>
    <p:sldId id="293" r:id="rId23"/>
    <p:sldId id="324" r:id="rId24"/>
    <p:sldId id="329" r:id="rId25"/>
    <p:sldId id="330" r:id="rId26"/>
    <p:sldId id="331" r:id="rId27"/>
    <p:sldId id="332" r:id="rId28"/>
    <p:sldId id="294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723" autoAdjust="0"/>
    <p:restoredTop sz="83023" autoAdjust="0"/>
  </p:normalViewPr>
  <p:slideViewPr>
    <p:cSldViewPr snapToGrid="0" snapToObjects="1">
      <p:cViewPr varScale="1">
        <p:scale>
          <a:sx n="55" d="100"/>
          <a:sy n="55" d="100"/>
        </p:scale>
        <p:origin x="1672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" Target="slides/slide3.xml"/><Relationship Id="rId26" Type="http://schemas.openxmlformats.org/officeDocument/2006/relationships/slide" Target="slides/slide11.xml"/><Relationship Id="rId3" Type="http://schemas.openxmlformats.org/officeDocument/2006/relationships/customXml" Target="../customXml/item3.xml"/><Relationship Id="rId21" Type="http://schemas.openxmlformats.org/officeDocument/2006/relationships/slide" Target="slides/slide6.xml"/><Relationship Id="rId34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2.xml"/><Relationship Id="rId25" Type="http://schemas.openxmlformats.org/officeDocument/2006/relationships/slide" Target="slides/slide10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.xml"/><Relationship Id="rId20" Type="http://schemas.openxmlformats.org/officeDocument/2006/relationships/slide" Target="slides/slide5.xml"/><Relationship Id="rId29" Type="http://schemas.openxmlformats.org/officeDocument/2006/relationships/slide" Target="slides/slide14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9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" Target="slides/slide8.xml"/><Relationship Id="rId28" Type="http://schemas.openxmlformats.org/officeDocument/2006/relationships/slide" Target="slides/slide13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4.xml"/><Relationship Id="rId31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" Target="slides/slide7.xml"/><Relationship Id="rId27" Type="http://schemas.openxmlformats.org/officeDocument/2006/relationships/slide" Target="slides/slide12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Master" Target="slideMasters/slideMaster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23/09/2021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5011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37706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90933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76714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95139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45483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6908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147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23/09/2021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0699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9133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1269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1249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41249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8974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9825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92239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5403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latin typeface="Comic Sans MS" panose="030F0702030302020204" pitchFamily="66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23/09/2021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194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  <a:lvl2pPr>
              <a:defRPr>
                <a:latin typeface="Comic Sans MS" panose="030F0702030302020204" pitchFamily="66" charset="0"/>
              </a:defRPr>
            </a:lvl2pPr>
            <a:lvl3pPr>
              <a:defRPr>
                <a:latin typeface="Comic Sans MS" panose="030F0702030302020204" pitchFamily="66" charset="0"/>
              </a:defRPr>
            </a:lvl3pPr>
            <a:lvl4pPr>
              <a:defRPr>
                <a:latin typeface="Comic Sans MS" panose="030F0702030302020204" pitchFamily="66" charset="0"/>
              </a:defRPr>
            </a:lvl4pPr>
            <a:lvl5pPr>
              <a:defRPr>
                <a:latin typeface="Comic Sans MS" panose="030F0702030302020204" pitchFamily="66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23/09/2021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562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  <a:latin typeface="Comic Sans MS" panose="030F0702030302020204" pitchFamily="66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23/09/2021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633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  <a:lvl2pPr>
              <a:defRPr>
                <a:latin typeface="Comic Sans MS" panose="030F0702030302020204" pitchFamily="66" charset="0"/>
              </a:defRPr>
            </a:lvl2pPr>
            <a:lvl3pPr>
              <a:defRPr>
                <a:latin typeface="Comic Sans MS" panose="030F0702030302020204" pitchFamily="66" charset="0"/>
              </a:defRPr>
            </a:lvl3pPr>
            <a:lvl4pPr>
              <a:defRPr>
                <a:latin typeface="Comic Sans MS" panose="030F0702030302020204" pitchFamily="66" charset="0"/>
              </a:defRPr>
            </a:lvl4pPr>
            <a:lvl5pPr>
              <a:defRPr>
                <a:latin typeface="Comic Sans MS" panose="030F0702030302020204" pitchFamily="66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  <a:lvl2pPr>
              <a:defRPr>
                <a:latin typeface="Comic Sans MS" panose="030F0702030302020204" pitchFamily="66" charset="0"/>
              </a:defRPr>
            </a:lvl2pPr>
            <a:lvl3pPr>
              <a:defRPr>
                <a:latin typeface="Comic Sans MS" panose="030F0702030302020204" pitchFamily="66" charset="0"/>
              </a:defRPr>
            </a:lvl3pPr>
            <a:lvl4pPr>
              <a:defRPr>
                <a:latin typeface="Comic Sans MS" panose="030F0702030302020204" pitchFamily="66" charset="0"/>
              </a:defRPr>
            </a:lvl4pPr>
            <a:lvl5pPr>
              <a:defRPr>
                <a:latin typeface="Comic Sans MS" panose="030F0702030302020204" pitchFamily="66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23/09/2021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315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Comic Sans MS" panose="030F0702030302020204" pitchFamily="66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  <a:lvl2pPr>
              <a:defRPr>
                <a:latin typeface="Comic Sans MS" panose="030F0702030302020204" pitchFamily="66" charset="0"/>
              </a:defRPr>
            </a:lvl2pPr>
            <a:lvl3pPr>
              <a:defRPr>
                <a:latin typeface="Comic Sans MS" panose="030F0702030302020204" pitchFamily="66" charset="0"/>
              </a:defRPr>
            </a:lvl3pPr>
            <a:lvl4pPr>
              <a:defRPr>
                <a:latin typeface="Comic Sans MS" panose="030F0702030302020204" pitchFamily="66" charset="0"/>
              </a:defRPr>
            </a:lvl4pPr>
            <a:lvl5pPr>
              <a:defRPr>
                <a:latin typeface="Comic Sans MS" panose="030F0702030302020204" pitchFamily="66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Comic Sans MS" panose="030F0702030302020204" pitchFamily="66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  <a:lvl2pPr>
              <a:defRPr>
                <a:latin typeface="Comic Sans MS" panose="030F0702030302020204" pitchFamily="66" charset="0"/>
              </a:defRPr>
            </a:lvl2pPr>
            <a:lvl3pPr>
              <a:defRPr>
                <a:latin typeface="Comic Sans MS" panose="030F0702030302020204" pitchFamily="66" charset="0"/>
              </a:defRPr>
            </a:lvl3pPr>
            <a:lvl4pPr>
              <a:defRPr>
                <a:latin typeface="Comic Sans MS" panose="030F0702030302020204" pitchFamily="66" charset="0"/>
              </a:defRPr>
            </a:lvl4pPr>
            <a:lvl5pPr>
              <a:defRPr>
                <a:latin typeface="Comic Sans MS" panose="030F0702030302020204" pitchFamily="66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23/09/2021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1773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23/09/2021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9464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23/09/2021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873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Comic Sans MS" panose="030F0702030302020204" pitchFamily="66" charset="0"/>
              </a:defRPr>
            </a:lvl1pPr>
            <a:lvl2pPr>
              <a:defRPr sz="2800">
                <a:latin typeface="Comic Sans MS" panose="030F0702030302020204" pitchFamily="66" charset="0"/>
              </a:defRPr>
            </a:lvl2pPr>
            <a:lvl3pPr>
              <a:defRPr sz="2400">
                <a:latin typeface="Comic Sans MS" panose="030F0702030302020204" pitchFamily="66" charset="0"/>
              </a:defRPr>
            </a:lvl3pPr>
            <a:lvl4pPr>
              <a:defRPr sz="2000">
                <a:latin typeface="Comic Sans MS" panose="030F0702030302020204" pitchFamily="66" charset="0"/>
              </a:defRPr>
            </a:lvl4pPr>
            <a:lvl5pPr>
              <a:defRPr sz="2000">
                <a:latin typeface="Comic Sans MS" panose="030F0702030302020204" pitchFamily="66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latin typeface="Comic Sans MS" panose="030F0702030302020204" pitchFamily="66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23/09/2021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5609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latin typeface="Comic Sans MS" panose="030F0702030302020204" pitchFamily="66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latin typeface="Comic Sans MS" panose="030F0702030302020204" pitchFamily="66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23/09/2021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0926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Comic Sans MS" panose="030F0702030302020204" pitchFamily="66" charset="0"/>
              </a:defRPr>
            </a:lvl1pPr>
            <a:lvl2pPr>
              <a:defRPr>
                <a:latin typeface="Comic Sans MS" panose="030F0702030302020204" pitchFamily="66" charset="0"/>
              </a:defRPr>
            </a:lvl2pPr>
            <a:lvl3pPr>
              <a:defRPr>
                <a:latin typeface="Comic Sans MS" panose="030F0702030302020204" pitchFamily="66" charset="0"/>
              </a:defRPr>
            </a:lvl3pPr>
            <a:lvl4pPr>
              <a:defRPr>
                <a:latin typeface="Comic Sans MS" panose="030F0702030302020204" pitchFamily="66" charset="0"/>
              </a:defRPr>
            </a:lvl4pPr>
            <a:lvl5pPr>
              <a:defRPr>
                <a:latin typeface="Comic Sans MS" panose="030F0702030302020204" pitchFamily="66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23/09/2021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2296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Comic Sans MS" panose="030F0702030302020204" pitchFamily="66" charset="0"/>
              </a:defRPr>
            </a:lvl1pPr>
            <a:lvl2pPr>
              <a:defRPr>
                <a:latin typeface="Comic Sans MS" panose="030F0702030302020204" pitchFamily="66" charset="0"/>
              </a:defRPr>
            </a:lvl2pPr>
            <a:lvl3pPr>
              <a:defRPr>
                <a:latin typeface="Comic Sans MS" panose="030F0702030302020204" pitchFamily="66" charset="0"/>
              </a:defRPr>
            </a:lvl3pPr>
            <a:lvl4pPr>
              <a:defRPr>
                <a:latin typeface="Comic Sans MS" panose="030F0702030302020204" pitchFamily="66" charset="0"/>
              </a:defRPr>
            </a:lvl4pPr>
            <a:lvl5pPr>
              <a:defRPr>
                <a:latin typeface="Comic Sans MS" panose="030F0702030302020204" pitchFamily="66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23/09/2021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1334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6246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2162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1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23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744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802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525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839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3515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678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824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2770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4792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4256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Y2_SP_B4_PP1_2.jpg">
            <a:extLst>
              <a:ext uri="{FF2B5EF4-FFF2-40B4-BE49-F238E27FC236}">
                <a16:creationId xmlns:a16="http://schemas.microsoft.com/office/drawing/2014/main" id="{9E6EA57C-B1CE-3C4E-A0E2-BB56EF7DC9B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11" name="Picture 10" descr="Y2_SP_B4_PP1_2.jpg">
            <a:extLst>
              <a:ext uri="{FF2B5EF4-FFF2-40B4-BE49-F238E27FC236}">
                <a16:creationId xmlns:a16="http://schemas.microsoft.com/office/drawing/2014/main" id="{ADE0C67D-F870-BC44-A69D-18E699473C3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087"/>
          <a:stretch/>
        </p:blipFill>
        <p:spPr>
          <a:xfrm>
            <a:off x="0" y="5764696"/>
            <a:ext cx="9144000" cy="1093304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5698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emf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emf"/><Relationship Id="rId9" Type="http://schemas.openxmlformats.org/officeDocument/2006/relationships/image" Target="../media/image17.png"/><Relationship Id="rId14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7" Type="http://schemas.openxmlformats.org/officeDocument/2006/relationships/image" Target="../media/image12.emf"/><Relationship Id="rId12" Type="http://schemas.openxmlformats.org/officeDocument/2006/relationships/image" Target="../media/image17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11.emf"/><Relationship Id="rId11" Type="http://schemas.openxmlformats.org/officeDocument/2006/relationships/image" Target="../media/image16.png"/><Relationship Id="rId5" Type="http://schemas.openxmlformats.org/officeDocument/2006/relationships/image" Target="../media/image23.png"/><Relationship Id="rId15" Type="http://schemas.openxmlformats.org/officeDocument/2006/relationships/image" Target="../media/image20.png"/><Relationship Id="rId10" Type="http://schemas.openxmlformats.org/officeDocument/2006/relationships/image" Target="../media/image15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7.png"/><Relationship Id="rId5" Type="http://schemas.openxmlformats.org/officeDocument/2006/relationships/image" Target="../media/image24.png"/><Relationship Id="rId10" Type="http://schemas.microsoft.com/office/2007/relationships/hdphoto" Target="../media/hdphoto1.wdp"/><Relationship Id="rId4" Type="http://schemas.openxmlformats.org/officeDocument/2006/relationships/image" Target="../media/image22.png"/><Relationship Id="rId9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11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notesSlide" Target="../notesSlides/notesSlide7.xml"/><Relationship Id="rId7" Type="http://schemas.openxmlformats.org/officeDocument/2006/relationships/image" Target="../media/image11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2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9518" y="2234080"/>
            <a:ext cx="5950212" cy="2389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022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561975" y="539496"/>
            <a:ext cx="751034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32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Which represents more?</a:t>
            </a: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GB" sz="32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32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1)															</a:t>
            </a:r>
            <a:endParaRPr lang="en-GB" sz="32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R="0" lvl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32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or	</a:t>
            </a: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GB" sz="32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2)					</a:t>
            </a:r>
          </a:p>
          <a:p>
            <a:pPr marR="0" lvl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or</a:t>
            </a:r>
          </a:p>
          <a:p>
            <a:pPr marR="0" lvl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sz="3200" b="0" i="0" u="none" strike="noStrike" kern="1200" cap="none" spc="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3)														</a:t>
            </a:r>
          </a:p>
          <a:p>
            <a:pPr marR="0" lvl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or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5617047" y="2902636"/>
            <a:ext cx="635000" cy="1790701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436119" y="4014542"/>
            <a:ext cx="311002" cy="35707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5956620" y="2902635"/>
            <a:ext cx="635000" cy="179070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436119" y="4262336"/>
            <a:ext cx="311002" cy="35707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432165" y="3749805"/>
            <a:ext cx="311002" cy="35707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9625" y="1323072"/>
            <a:ext cx="795344" cy="166237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2863" y="1323071"/>
            <a:ext cx="795344" cy="166237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647" y="1592737"/>
            <a:ext cx="802171" cy="139270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8026" y="4772210"/>
            <a:ext cx="1017868" cy="9476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4879" y="4772210"/>
            <a:ext cx="1017868" cy="94767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739"/>
          <a:stretch/>
        </p:blipFill>
        <p:spPr>
          <a:xfrm>
            <a:off x="4953813" y="5058325"/>
            <a:ext cx="2518553" cy="35659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287891" y="1259416"/>
            <a:ext cx="1972457" cy="86772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287890" y="2052053"/>
            <a:ext cx="1972457" cy="86772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1489959" y="3537720"/>
                <a:ext cx="180115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R="0" lvl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kumimoji="0" lang="en-GB" sz="32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10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32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10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9959" y="3537720"/>
                <a:ext cx="1801152" cy="584775"/>
              </a:xfrm>
              <a:prstGeom prst="rect">
                <a:avLst/>
              </a:prstGeom>
              <a:blipFill>
                <a:blip r:embed="rId14"/>
                <a:stretch>
                  <a:fillRect l="-3041" t="-13542" r="-2703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265154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561975" y="539496"/>
            <a:ext cx="751034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32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Which represents more?</a:t>
            </a: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GB" sz="32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32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1)															</a:t>
            </a:r>
            <a:endParaRPr lang="en-GB" sz="32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R="0" lvl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32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or	</a:t>
            </a: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GB" sz="32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2)					</a:t>
            </a:r>
          </a:p>
          <a:p>
            <a:pPr marR="0" lvl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or</a:t>
            </a:r>
          </a:p>
          <a:p>
            <a:pPr marR="0" lvl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sz="3200" b="0" i="0" u="none" strike="noStrike" kern="1200" cap="none" spc="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3)														</a:t>
            </a:r>
          </a:p>
          <a:p>
            <a:pPr marR="0" lvl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or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561975" y="539496"/>
                <a:ext cx="7510341" cy="50167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R="0" lvl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kumimoji="0" lang="en-GB" sz="32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Which represents more?</a:t>
                </a: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lang="en-GB" sz="3200" dirty="0">
                  <a:solidFill>
                    <a:prstClr val="black"/>
                  </a:solidFill>
                  <a:latin typeface="Comic Sans MS" panose="030F0702030302020204" pitchFamily="66" charset="0"/>
                </a:endParaRP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kumimoji="0" lang="en-GB" sz="32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1)															</a:t>
                </a:r>
                <a:endParaRPr lang="en-GB" sz="3200" dirty="0">
                  <a:solidFill>
                    <a:prstClr val="black"/>
                  </a:solidFill>
                  <a:latin typeface="Comic Sans MS" panose="030F0702030302020204" pitchFamily="66" charset="0"/>
                </a:endParaRPr>
              </a:p>
              <a:p>
                <a:pPr marR="0" lvl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3200" b="0" i="1" u="none" strike="noStrike" kern="1200" cap="none" spc="0" normalizeH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&gt;</m:t>
                      </m:r>
                    </m:oMath>
                  </m:oMathPara>
                </a14:m>
                <a:endParaRPr kumimoji="0" lang="en-GB" sz="3200" b="0" i="0" u="none" strike="noStrike" kern="1200" cap="none" spc="0" normalizeH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lang="en-GB" sz="3200" dirty="0">
                  <a:solidFill>
                    <a:prstClr val="black"/>
                  </a:solidFill>
                  <a:latin typeface="Comic Sans MS" panose="030F0702030302020204" pitchFamily="66" charset="0"/>
                </a:endParaRP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2)					</a:t>
                </a:r>
              </a:p>
              <a:p>
                <a:pPr marR="0" lvl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3200" dirty="0">
                  <a:solidFill>
                    <a:prstClr val="black"/>
                  </a:solidFill>
                  <a:latin typeface="Comic Sans MS" panose="030F0702030302020204" pitchFamily="66" charset="0"/>
                </a:endParaRPr>
              </a:p>
              <a:p>
                <a:pPr marR="0" lvl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endParaRPr kumimoji="0" lang="en-GB" sz="3200" b="0" i="0" u="none" strike="noStrike" kern="1200" cap="none" spc="0" normalizeH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  <a:p>
                <a:pPr marR="0" lvl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3)														</a:t>
                </a:r>
              </a:p>
              <a:p>
                <a:pPr marR="0" lvl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1975" y="539496"/>
                <a:ext cx="7510341" cy="5016758"/>
              </a:xfrm>
              <a:prstGeom prst="rect">
                <a:avLst/>
              </a:prstGeom>
              <a:blipFill>
                <a:blip r:embed="rId5"/>
                <a:stretch>
                  <a:fillRect l="-2029" t="-158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7" name="Picture 3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617047" y="2902636"/>
            <a:ext cx="635000" cy="1790701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6436119" y="4014542"/>
            <a:ext cx="311002" cy="35707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956620" y="2902635"/>
            <a:ext cx="635000" cy="179070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6436119" y="4262336"/>
            <a:ext cx="311002" cy="35707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934" t="34426" r="42244" b="42987"/>
          <a:stretch/>
        </p:blipFill>
        <p:spPr>
          <a:xfrm>
            <a:off x="6432165" y="3749805"/>
            <a:ext cx="311002" cy="35707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9625" y="1323072"/>
            <a:ext cx="795344" cy="166237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2863" y="1323071"/>
            <a:ext cx="795344" cy="166237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647" y="1592737"/>
            <a:ext cx="802171" cy="139270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8026" y="4772210"/>
            <a:ext cx="1017868" cy="9476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4879" y="4772210"/>
            <a:ext cx="1017868" cy="94767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739"/>
          <a:stretch/>
        </p:blipFill>
        <p:spPr>
          <a:xfrm>
            <a:off x="4953813" y="5058325"/>
            <a:ext cx="2518553" cy="35659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287891" y="1259416"/>
            <a:ext cx="1972457" cy="86772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287890" y="2052053"/>
            <a:ext cx="1972457" cy="86772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1489959" y="3537720"/>
                <a:ext cx="180115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R="0" lvl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tabLst/>
                  <a:defRPr/>
                </a:pPr>
                <a:r>
                  <a:rPr kumimoji="0" lang="en-GB" sz="32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10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32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10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9959" y="3537720"/>
                <a:ext cx="1801152" cy="584775"/>
              </a:xfrm>
              <a:prstGeom prst="rect">
                <a:avLst/>
              </a:prstGeom>
              <a:blipFill>
                <a:blip r:embed="rId15"/>
                <a:stretch>
                  <a:fillRect l="-3041" t="-13542" r="-2703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ounded Rectangle 3"/>
          <p:cNvSpPr/>
          <p:nvPr/>
        </p:nvSpPr>
        <p:spPr>
          <a:xfrm>
            <a:off x="1209675" y="1259416"/>
            <a:ext cx="2409825" cy="1788459"/>
          </a:xfrm>
          <a:prstGeom prst="round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3339175" y="1055217"/>
            <a:ext cx="285775" cy="535711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ounded Rectangle 21"/>
          <p:cNvSpPr/>
          <p:nvPr/>
        </p:nvSpPr>
        <p:spPr>
          <a:xfrm>
            <a:off x="5047134" y="2968655"/>
            <a:ext cx="2409825" cy="1788459"/>
          </a:xfrm>
          <a:prstGeom prst="round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7176634" y="2764456"/>
            <a:ext cx="285775" cy="535711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ounded Rectangle 23"/>
          <p:cNvSpPr/>
          <p:nvPr/>
        </p:nvSpPr>
        <p:spPr>
          <a:xfrm>
            <a:off x="5047134" y="4868483"/>
            <a:ext cx="2409825" cy="730149"/>
          </a:xfrm>
          <a:prstGeom prst="roundRect">
            <a:avLst>
              <a:gd name="adj" fmla="val 32321"/>
            </a:avLst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7176634" y="4664284"/>
            <a:ext cx="285775" cy="535711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24309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0" grpId="0"/>
      <p:bldP spid="4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133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audio isNarration="1"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25973" y="704931"/>
            <a:ext cx="747045" cy="747045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5188492" y="847620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4200" y="4513912"/>
            <a:ext cx="1091759" cy="114209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3299072" y="3655292"/>
            <a:ext cx="2810411" cy="200071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1300" y="4513912"/>
            <a:ext cx="1091759" cy="114209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9589" y="4513912"/>
            <a:ext cx="1091759" cy="114209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0159" y="4513912"/>
            <a:ext cx="1091759" cy="114209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790730" y="4513912"/>
            <a:ext cx="1091759" cy="114209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01348" y="4513912"/>
            <a:ext cx="1091759" cy="114209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01323" y="2513200"/>
            <a:ext cx="1091759" cy="114209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37908" y="2513200"/>
            <a:ext cx="1091759" cy="114209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7059" y="2513200"/>
            <a:ext cx="1091759" cy="114209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5973" y="2513200"/>
            <a:ext cx="1091759" cy="114209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63709" y="2513200"/>
            <a:ext cx="1091759" cy="1142092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3338945" y="1654580"/>
            <a:ext cx="2810411" cy="2000712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6561" y="4140576"/>
            <a:ext cx="1463858" cy="1722321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9073" y="2223460"/>
            <a:ext cx="1382571" cy="1518968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2973707" y="1622225"/>
            <a:ext cx="7069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25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202159" y="2027916"/>
            <a:ext cx="7069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30</a:t>
            </a:r>
          </a:p>
        </p:txBody>
      </p:sp>
      <p:sp>
        <p:nvSpPr>
          <p:cNvPr id="4" name="Right Bracket 3"/>
          <p:cNvSpPr/>
          <p:nvPr/>
        </p:nvSpPr>
        <p:spPr>
          <a:xfrm rot="5400000">
            <a:off x="2796160" y="4768850"/>
            <a:ext cx="134938" cy="1711325"/>
          </a:xfrm>
          <a:prstGeom prst="rightBracket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ight Bracket 41"/>
          <p:cNvSpPr/>
          <p:nvPr/>
        </p:nvSpPr>
        <p:spPr>
          <a:xfrm rot="5400000">
            <a:off x="4771302" y="4771968"/>
            <a:ext cx="134938" cy="1711325"/>
          </a:xfrm>
          <a:prstGeom prst="rightBracket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ight Bracket 42"/>
          <p:cNvSpPr/>
          <p:nvPr/>
        </p:nvSpPr>
        <p:spPr>
          <a:xfrm rot="5400000">
            <a:off x="6834967" y="4738835"/>
            <a:ext cx="134938" cy="1790726"/>
          </a:xfrm>
          <a:prstGeom prst="rightBracket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31207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7037E-6 L -0.37032 -0.275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24" y="-1379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33333E-6 L 0.00139 -0.5173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-258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96296E-6 L 0.22587 2.96296E-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02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81481E-6 L 0.279 4.81481E-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5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2" grpId="1"/>
      <p:bldP spid="40" grpId="0"/>
      <p:bldP spid="41" grpId="0"/>
      <p:bldP spid="4" grpId="0" animBg="1"/>
      <p:bldP spid="42" grpId="0" animBg="1"/>
      <p:bldP spid="4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25973" y="704931"/>
            <a:ext cx="747045" cy="747045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5188492" y="847620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4200" y="4513912"/>
            <a:ext cx="1091759" cy="114209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1300" y="4513912"/>
            <a:ext cx="1091759" cy="114209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9589" y="4513912"/>
            <a:ext cx="1091759" cy="114209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0159" y="4513912"/>
            <a:ext cx="1091759" cy="114209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790730" y="4513912"/>
            <a:ext cx="1091759" cy="114209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01348" y="4513912"/>
            <a:ext cx="1091759" cy="114209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01323" y="2513200"/>
            <a:ext cx="1091759" cy="114209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37908" y="2513200"/>
            <a:ext cx="1091759" cy="114209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7059" y="2513200"/>
            <a:ext cx="1091759" cy="114209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5973" y="2513200"/>
            <a:ext cx="1091759" cy="114209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63709" y="2513200"/>
            <a:ext cx="1091759" cy="1142092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2973707" y="1622225"/>
            <a:ext cx="7069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25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202159" y="2027916"/>
            <a:ext cx="7069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30</a:t>
            </a:r>
          </a:p>
        </p:txBody>
      </p:sp>
      <p:sp>
        <p:nvSpPr>
          <p:cNvPr id="4" name="Right Bracket 3"/>
          <p:cNvSpPr/>
          <p:nvPr/>
        </p:nvSpPr>
        <p:spPr>
          <a:xfrm rot="5400000">
            <a:off x="2796160" y="4768850"/>
            <a:ext cx="134938" cy="1711325"/>
          </a:xfrm>
          <a:prstGeom prst="rightBracket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ight Bracket 41"/>
          <p:cNvSpPr/>
          <p:nvPr/>
        </p:nvSpPr>
        <p:spPr>
          <a:xfrm rot="5400000">
            <a:off x="4771302" y="4771968"/>
            <a:ext cx="134938" cy="1711325"/>
          </a:xfrm>
          <a:prstGeom prst="rightBracket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ight Bracket 42"/>
          <p:cNvSpPr/>
          <p:nvPr/>
        </p:nvSpPr>
        <p:spPr>
          <a:xfrm rot="5400000">
            <a:off x="6834967" y="4738835"/>
            <a:ext cx="134938" cy="1790726"/>
          </a:xfrm>
          <a:prstGeom prst="rightBracket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1962" y="339617"/>
            <a:ext cx="1382571" cy="1518968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7356" y="584052"/>
            <a:ext cx="1463858" cy="172232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280132" y="1654580"/>
            <a:ext cx="2810411" cy="2000712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757131" y="3653582"/>
            <a:ext cx="2810411" cy="20007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459" b="98595" l="9941" r="9747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144000" y="4417073"/>
            <a:ext cx="929765" cy="1178070"/>
          </a:xfrm>
          <a:prstGeom prst="rect">
            <a:avLst/>
          </a:prstGeom>
        </p:spPr>
      </p:pic>
      <p:sp>
        <p:nvSpPr>
          <p:cNvPr id="48" name="TextBox 47"/>
          <p:cNvSpPr txBox="1"/>
          <p:nvPr/>
        </p:nvSpPr>
        <p:spPr>
          <a:xfrm>
            <a:off x="1202159" y="2027916"/>
            <a:ext cx="7069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33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57555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2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2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2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3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3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3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3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1.11111E-6 L -0.25 -1.11111E-6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41" grpId="0"/>
      <p:bldP spid="4" grpId="1" animBg="1"/>
      <p:bldP spid="42" grpId="1" animBg="1"/>
      <p:bldP spid="43" grpId="1" animBg="1"/>
      <p:bldP spid="4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327480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74218" y="2718668"/>
            <a:ext cx="2993395" cy="1316850"/>
          </a:xfrm>
          <a:prstGeom prst="rect">
            <a:avLst/>
          </a:prstGeom>
        </p:spPr>
      </p:pic>
      <p:sp>
        <p:nvSpPr>
          <p:cNvPr id="50" name="Oval 49"/>
          <p:cNvSpPr/>
          <p:nvPr/>
        </p:nvSpPr>
        <p:spPr>
          <a:xfrm>
            <a:off x="2935224" y="344410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/>
          <p:cNvSpPr/>
          <p:nvPr/>
        </p:nvSpPr>
        <p:spPr>
          <a:xfrm>
            <a:off x="3494479" y="344410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/>
          <p:cNvSpPr/>
          <p:nvPr/>
        </p:nvSpPr>
        <p:spPr>
          <a:xfrm>
            <a:off x="4062725" y="344410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4602785" y="344410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5171031" y="344410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Picture 5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099" y="1088631"/>
            <a:ext cx="1386858" cy="957740"/>
          </a:xfrm>
          <a:prstGeom prst="rect">
            <a:avLst/>
          </a:prstGeom>
        </p:spPr>
      </p:pic>
      <p:pic>
        <p:nvPicPr>
          <p:cNvPr id="59" name="Picture 58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6657" y="1750451"/>
            <a:ext cx="1325711" cy="968217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25973" y="704931"/>
            <a:ext cx="747045" cy="747045"/>
          </a:xfrm>
          <a:prstGeom prst="rect">
            <a:avLst/>
          </a:prstGeom>
        </p:spPr>
      </p:pic>
      <p:sp>
        <p:nvSpPr>
          <p:cNvPr id="61" name="TextBox 60"/>
          <p:cNvSpPr txBox="1"/>
          <p:nvPr/>
        </p:nvSpPr>
        <p:spPr>
          <a:xfrm>
            <a:off x="5188492" y="847620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1354039" y="4705691"/>
            <a:ext cx="1301018" cy="91371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Box 61"/>
          <p:cNvSpPr txBox="1"/>
          <p:nvPr/>
        </p:nvSpPr>
        <p:spPr>
          <a:xfrm>
            <a:off x="1653413" y="4852084"/>
            <a:ext cx="9508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10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5647477" y="5510430"/>
            <a:ext cx="1358360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5880800" y="4864099"/>
            <a:ext cx="9508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ten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15368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2" grpId="0" animBg="1"/>
      <p:bldP spid="53" grpId="0" animBg="1"/>
      <p:bldP spid="54" grpId="0" animBg="1"/>
      <p:bldP spid="61" grpId="0"/>
      <p:bldP spid="61" grpId="1"/>
      <p:bldP spid="2" grpId="0" animBg="1"/>
      <p:bldP spid="62" grpId="0"/>
      <p:bldP spid="6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8359" y="2959968"/>
            <a:ext cx="2993395" cy="1316850"/>
          </a:xfrm>
          <a:prstGeom prst="rect">
            <a:avLst/>
          </a:prstGeom>
        </p:spPr>
      </p:pic>
      <p:sp>
        <p:nvSpPr>
          <p:cNvPr id="50" name="Oval 49"/>
          <p:cNvSpPr/>
          <p:nvPr/>
        </p:nvSpPr>
        <p:spPr>
          <a:xfrm>
            <a:off x="1319365" y="368540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/>
          <p:cNvSpPr/>
          <p:nvPr/>
        </p:nvSpPr>
        <p:spPr>
          <a:xfrm>
            <a:off x="1878620" y="368540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/>
          <p:cNvSpPr/>
          <p:nvPr/>
        </p:nvSpPr>
        <p:spPr>
          <a:xfrm>
            <a:off x="2446866" y="368540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2986926" y="368540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3555172" y="368540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Picture 5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099" y="1088631"/>
            <a:ext cx="1386858" cy="957740"/>
          </a:xfrm>
          <a:prstGeom prst="rect">
            <a:avLst/>
          </a:prstGeom>
        </p:spPr>
      </p:pic>
      <p:pic>
        <p:nvPicPr>
          <p:cNvPr id="59" name="Picture 58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6657" y="1750451"/>
            <a:ext cx="1325711" cy="968217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25973" y="704931"/>
            <a:ext cx="747045" cy="747045"/>
          </a:xfrm>
          <a:prstGeom prst="rect">
            <a:avLst/>
          </a:prstGeom>
        </p:spPr>
      </p:pic>
      <p:sp>
        <p:nvSpPr>
          <p:cNvPr id="61" name="TextBox 60"/>
          <p:cNvSpPr txBox="1"/>
          <p:nvPr/>
        </p:nvSpPr>
        <p:spPr>
          <a:xfrm>
            <a:off x="5188492" y="847620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1354039" y="4705691"/>
            <a:ext cx="1301018" cy="91371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Box 61"/>
          <p:cNvSpPr txBox="1"/>
          <p:nvPr/>
        </p:nvSpPr>
        <p:spPr>
          <a:xfrm>
            <a:off x="1653413" y="4852084"/>
            <a:ext cx="9508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19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5420792" y="5510430"/>
            <a:ext cx="1919808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5377523" y="4852083"/>
            <a:ext cx="21219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nineteen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2285" y="2959968"/>
            <a:ext cx="2993395" cy="1316850"/>
          </a:xfrm>
          <a:prstGeom prst="rect">
            <a:avLst/>
          </a:prstGeom>
        </p:spPr>
      </p:pic>
      <p:sp>
        <p:nvSpPr>
          <p:cNvPr id="17" name="Oval 16"/>
          <p:cNvSpPr/>
          <p:nvPr/>
        </p:nvSpPr>
        <p:spPr>
          <a:xfrm>
            <a:off x="4293291" y="368540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4852546" y="368540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5420792" y="368540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5960852" y="368540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33267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1" grpId="1"/>
      <p:bldP spid="61" grpId="2"/>
      <p:bldP spid="2" grpId="0" animBg="1"/>
      <p:bldP spid="62" grpId="0"/>
      <p:bldP spid="6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Box 32"/>
          <p:cNvSpPr txBox="1"/>
          <p:nvPr/>
        </p:nvSpPr>
        <p:spPr>
          <a:xfrm>
            <a:off x="4992492" y="4839383"/>
            <a:ext cx="26683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twenty</a:t>
            </a:r>
            <a:endParaRPr lang="en-GB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8359" y="2342748"/>
            <a:ext cx="2993395" cy="1316850"/>
          </a:xfrm>
          <a:prstGeom prst="rect">
            <a:avLst/>
          </a:prstGeom>
        </p:spPr>
      </p:pic>
      <p:sp>
        <p:nvSpPr>
          <p:cNvPr id="50" name="Oval 49"/>
          <p:cNvSpPr/>
          <p:nvPr/>
        </p:nvSpPr>
        <p:spPr>
          <a:xfrm>
            <a:off x="1319365" y="306818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/>
          <p:cNvSpPr/>
          <p:nvPr/>
        </p:nvSpPr>
        <p:spPr>
          <a:xfrm>
            <a:off x="1878620" y="306818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/>
          <p:cNvSpPr/>
          <p:nvPr/>
        </p:nvSpPr>
        <p:spPr>
          <a:xfrm>
            <a:off x="2446866" y="306818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2986926" y="306818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3555172" y="3068187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7" name="Picture 5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099" y="1088631"/>
            <a:ext cx="1386858" cy="957740"/>
          </a:xfrm>
          <a:prstGeom prst="rect">
            <a:avLst/>
          </a:prstGeom>
        </p:spPr>
      </p:pic>
      <p:pic>
        <p:nvPicPr>
          <p:cNvPr id="59" name="Picture 58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6657" y="1521851"/>
            <a:ext cx="1325711" cy="968217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25973" y="704931"/>
            <a:ext cx="747045" cy="747045"/>
          </a:xfrm>
          <a:prstGeom prst="rect">
            <a:avLst/>
          </a:prstGeom>
        </p:spPr>
      </p:pic>
      <p:sp>
        <p:nvSpPr>
          <p:cNvPr id="61" name="TextBox 60"/>
          <p:cNvSpPr txBox="1"/>
          <p:nvPr/>
        </p:nvSpPr>
        <p:spPr>
          <a:xfrm>
            <a:off x="5188492" y="847620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1354039" y="4705691"/>
            <a:ext cx="1301018" cy="91371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Box 61"/>
          <p:cNvSpPr txBox="1"/>
          <p:nvPr/>
        </p:nvSpPr>
        <p:spPr>
          <a:xfrm>
            <a:off x="1653413" y="4852084"/>
            <a:ext cx="9508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25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5420792" y="5510430"/>
            <a:ext cx="1919808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4998720" y="4839383"/>
            <a:ext cx="26683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twenty 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six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2285" y="2342748"/>
            <a:ext cx="2993395" cy="1316850"/>
          </a:xfrm>
          <a:prstGeom prst="rect">
            <a:avLst/>
          </a:prstGeom>
        </p:spPr>
      </p:pic>
      <p:sp>
        <p:nvSpPr>
          <p:cNvPr id="21" name="Oval 20"/>
          <p:cNvSpPr/>
          <p:nvPr/>
        </p:nvSpPr>
        <p:spPr>
          <a:xfrm>
            <a:off x="4293291" y="3066123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4852546" y="3066123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5420792" y="3066123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5960852" y="3066123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6529098" y="3066123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60480" y="3571474"/>
            <a:ext cx="2993395" cy="1316850"/>
          </a:xfrm>
          <a:prstGeom prst="rect">
            <a:avLst/>
          </a:prstGeom>
        </p:spPr>
      </p:pic>
      <p:sp>
        <p:nvSpPr>
          <p:cNvPr id="27" name="Oval 26"/>
          <p:cNvSpPr/>
          <p:nvPr/>
        </p:nvSpPr>
        <p:spPr>
          <a:xfrm>
            <a:off x="2821486" y="4294849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3385503" y="373948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3947139" y="373948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4503480" y="373948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5060207" y="373948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/>
          <p:cNvSpPr txBox="1"/>
          <p:nvPr/>
        </p:nvSpPr>
        <p:spPr>
          <a:xfrm>
            <a:off x="1653413" y="4852084"/>
            <a:ext cx="9508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26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21235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2"/>
      <p:bldP spid="33" grpId="3"/>
      <p:bldP spid="61" grpId="0"/>
      <p:bldP spid="61" grpId="1"/>
      <p:bldP spid="61" grpId="2"/>
      <p:bldP spid="2" grpId="0" animBg="1"/>
      <p:bldP spid="62" grpId="0"/>
      <p:bldP spid="62" grpId="1"/>
      <p:bldP spid="63" grpId="1"/>
      <p:bldP spid="3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Picture 5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099" y="1088631"/>
            <a:ext cx="1386858" cy="957740"/>
          </a:xfrm>
          <a:prstGeom prst="rect">
            <a:avLst/>
          </a:prstGeom>
        </p:spPr>
      </p:pic>
      <p:pic>
        <p:nvPicPr>
          <p:cNvPr id="59" name="Picture 5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6657" y="1750451"/>
            <a:ext cx="1325711" cy="968217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25973" y="704931"/>
            <a:ext cx="747045" cy="747045"/>
          </a:xfrm>
          <a:prstGeom prst="rect">
            <a:avLst/>
          </a:prstGeom>
        </p:spPr>
      </p:pic>
      <p:sp>
        <p:nvSpPr>
          <p:cNvPr id="61" name="TextBox 60"/>
          <p:cNvSpPr txBox="1"/>
          <p:nvPr/>
        </p:nvSpPr>
        <p:spPr>
          <a:xfrm>
            <a:off x="5188492" y="847620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1354039" y="4705691"/>
            <a:ext cx="1301018" cy="91371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Box 61"/>
          <p:cNvSpPr txBox="1"/>
          <p:nvPr/>
        </p:nvSpPr>
        <p:spPr>
          <a:xfrm>
            <a:off x="1653413" y="4852084"/>
            <a:ext cx="9508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53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5113020" y="5510430"/>
            <a:ext cx="2468880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5059680" y="4852083"/>
            <a:ext cx="25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fifty three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2093717" y="2296001"/>
            <a:ext cx="622896" cy="175656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2517141" y="2296001"/>
            <a:ext cx="622896" cy="1756569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2940565" y="2296001"/>
            <a:ext cx="622896" cy="1756569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3363989" y="2296001"/>
            <a:ext cx="622896" cy="175656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3787412" y="2296001"/>
            <a:ext cx="622896" cy="1756569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4326358" y="3396206"/>
            <a:ext cx="311002" cy="357076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4631158" y="3396206"/>
            <a:ext cx="311002" cy="35707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4942160" y="3396206"/>
            <a:ext cx="311002" cy="35707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99475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1" grpId="1"/>
      <p:bldP spid="2" grpId="0" animBg="1"/>
      <p:bldP spid="62" grpId="0"/>
      <p:bldP spid="6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Box 28"/>
          <p:cNvSpPr txBox="1"/>
          <p:nvPr/>
        </p:nvSpPr>
        <p:spPr>
          <a:xfrm>
            <a:off x="4716780" y="4851726"/>
            <a:ext cx="2988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eighty</a:t>
            </a:r>
            <a:r>
              <a:rPr lang="en-GB" sz="3600" dirty="0">
                <a:latin typeface="Comic Sans MS" panose="030F0702030302020204" pitchFamily="66" charset="0"/>
              </a:rPr>
              <a:t> three</a:t>
            </a:r>
          </a:p>
        </p:txBody>
      </p:sp>
      <p:pic>
        <p:nvPicPr>
          <p:cNvPr id="57" name="Picture 5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099" y="1088631"/>
            <a:ext cx="1386858" cy="957740"/>
          </a:xfrm>
          <a:prstGeom prst="rect">
            <a:avLst/>
          </a:prstGeom>
        </p:spPr>
      </p:pic>
      <p:pic>
        <p:nvPicPr>
          <p:cNvPr id="59" name="Picture 5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6657" y="1750451"/>
            <a:ext cx="1325711" cy="968217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25973" y="704931"/>
            <a:ext cx="747045" cy="747045"/>
          </a:xfrm>
          <a:prstGeom prst="rect">
            <a:avLst/>
          </a:prstGeom>
        </p:spPr>
      </p:pic>
      <p:sp>
        <p:nvSpPr>
          <p:cNvPr id="61" name="TextBox 60"/>
          <p:cNvSpPr txBox="1"/>
          <p:nvPr/>
        </p:nvSpPr>
        <p:spPr>
          <a:xfrm>
            <a:off x="5188492" y="847620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1354039" y="4705691"/>
            <a:ext cx="1301018" cy="91371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Box 61"/>
          <p:cNvSpPr txBox="1"/>
          <p:nvPr/>
        </p:nvSpPr>
        <p:spPr>
          <a:xfrm>
            <a:off x="1653413" y="4852084"/>
            <a:ext cx="9508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53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4800600" y="5510430"/>
            <a:ext cx="2851768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5059680" y="4852083"/>
            <a:ext cx="25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fifty three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2093717" y="2296001"/>
            <a:ext cx="622896" cy="175656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2517141" y="2296001"/>
            <a:ext cx="622896" cy="1756569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2940565" y="2296001"/>
            <a:ext cx="622896" cy="1756569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3363989" y="2296001"/>
            <a:ext cx="622896" cy="175656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3787412" y="2296001"/>
            <a:ext cx="622896" cy="1756569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4326358" y="3396206"/>
            <a:ext cx="311002" cy="357076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4631158" y="3396206"/>
            <a:ext cx="311002" cy="35707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4942160" y="3396206"/>
            <a:ext cx="311002" cy="35707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6015208" y="2564415"/>
            <a:ext cx="622896" cy="175656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6438632" y="2564415"/>
            <a:ext cx="622896" cy="1756569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6862056" y="2564415"/>
            <a:ext cx="622896" cy="1756569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1653413" y="4852084"/>
            <a:ext cx="9508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8</a:t>
            </a:r>
            <a:r>
              <a:rPr lang="en-GB" sz="3600" dirty="0">
                <a:latin typeface="Comic Sans MS" panose="030F0702030302020204" pitchFamily="66" charset="0"/>
              </a:rPr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57867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61" grpId="0"/>
      <p:bldP spid="62" grpId="0"/>
      <p:bldP spid="63" grpId="0"/>
      <p:bldP spid="3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</a:t>
            </a:r>
            <a:br>
              <a:rPr lang="en-GB" dirty="0"/>
            </a:br>
            <a:r>
              <a:rPr lang="en-GB" dirty="0"/>
              <a:t>3 and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818854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1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5|2.6|8.7|8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5|5.8|9.1|17.2|1.1|1.1|1.1|0.9|3.8|3.6|1.1|1|3.5|0.9|1|1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12|6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|16.5|13.6|0.9|3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7.3|1.1|2.3|3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7.8|1|9.1|9.4|1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7.9|0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|9|8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28575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8575"/>
      </a:spPr>
      <a:bodyPr/>
      <a:lstStyle/>
      <a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4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 w="25400"/>
      </a:spPr>
      <a:bodyPr rtlCol="0" anchor="ctr"/>
      <a:lstStyle>
        <a:defPPr algn="ctr">
          <a:defRPr/>
        </a:defPPr>
      </a:lstStyle>
      <a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www.w3.org/XML/1998/namespace"/>
    <ds:schemaRef ds:uri="http://purl.org/dc/terms/"/>
    <ds:schemaRef ds:uri="http://purl.org/dc/elements/1.1/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D1EFE360-909E-4BA8-AC6B-0630B8660F1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6817</TotalTime>
  <Words>223</Words>
  <Application>Microsoft Office PowerPoint</Application>
  <PresentationFormat>On-screen Show (4:3)</PresentationFormat>
  <Paragraphs>67</Paragraphs>
  <Slides>14</Slides>
  <Notes>7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12</vt:i4>
      </vt:variant>
      <vt:variant>
        <vt:lpstr>Slide Titles</vt:lpstr>
      </vt:variant>
      <vt:variant>
        <vt:i4>14</vt:i4>
      </vt:variant>
    </vt:vector>
  </HeadingPairs>
  <TitlesOfParts>
    <vt:vector size="32" baseType="lpstr">
      <vt:lpstr>Arial</vt:lpstr>
      <vt:lpstr>Calibri</vt:lpstr>
      <vt:lpstr>Calibri Light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1_Custom Design</vt:lpstr>
      <vt:lpstr>2_Custom Design</vt:lpstr>
      <vt:lpstr>3_Custom Design</vt:lpstr>
      <vt:lpstr>4_Custom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3 and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Jo Sothcott</cp:lastModifiedBy>
  <cp:revision>239</cp:revision>
  <dcterms:created xsi:type="dcterms:W3CDTF">2019-07-05T11:02:13Z</dcterms:created>
  <dcterms:modified xsi:type="dcterms:W3CDTF">2021-09-23T10:44:32Z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