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56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71" autoAdjust="0"/>
    <p:restoredTop sz="94660"/>
  </p:normalViewPr>
  <p:slideViewPr>
    <p:cSldViewPr snapToGrid="0">
      <p:cViewPr varScale="1">
        <p:scale>
          <a:sx n="72" d="100"/>
          <a:sy n="72" d="100"/>
        </p:scale>
        <p:origin x="64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B2197-7231-4BD0-B3C5-80BC5B66E394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9810D-28BE-4646-9DC8-9BA3024EFB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46488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B2197-7231-4BD0-B3C5-80BC5B66E394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9810D-28BE-4646-9DC8-9BA3024EFB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4505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B2197-7231-4BD0-B3C5-80BC5B66E394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9810D-28BE-4646-9DC8-9BA3024EFB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33459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B2197-7231-4BD0-B3C5-80BC5B66E394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9810D-28BE-4646-9DC8-9BA3024EFB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45146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B2197-7231-4BD0-B3C5-80BC5B66E394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9810D-28BE-4646-9DC8-9BA3024EFB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87738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B2197-7231-4BD0-B3C5-80BC5B66E394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9810D-28BE-4646-9DC8-9BA3024EFB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13494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B2197-7231-4BD0-B3C5-80BC5B66E394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9810D-28BE-4646-9DC8-9BA3024EFB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98433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B2197-7231-4BD0-B3C5-80BC5B66E394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9810D-28BE-4646-9DC8-9BA3024EFB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3344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B2197-7231-4BD0-B3C5-80BC5B66E394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9810D-28BE-4646-9DC8-9BA3024EFB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62567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B2197-7231-4BD0-B3C5-80BC5B66E394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9810D-28BE-4646-9DC8-9BA3024EFB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06816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B2197-7231-4BD0-B3C5-80BC5B66E394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9810D-28BE-4646-9DC8-9BA3024EFB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5632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8B2197-7231-4BD0-B3C5-80BC5B66E394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79810D-28BE-4646-9DC8-9BA3024EFB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89769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do Tom and Tess use crosses to celebrate Easter at home and at church?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2997" y="2382895"/>
            <a:ext cx="5044276" cy="3344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092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5077" y="2685725"/>
            <a:ext cx="3750771" cy="2631138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Do you recognise the shape on top of the bun?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439190" y="1825625"/>
            <a:ext cx="5181600" cy="4351338"/>
          </a:xfrm>
        </p:spPr>
        <p:txBody>
          <a:bodyPr/>
          <a:lstStyle/>
          <a:p>
            <a:r>
              <a:rPr lang="en-GB" dirty="0" smtClean="0"/>
              <a:t>Hot cross buns are traditionally eaten on Good Friday, the day Jesus died.</a:t>
            </a:r>
          </a:p>
          <a:p>
            <a:r>
              <a:rPr lang="en-GB" dirty="0" smtClean="0"/>
              <a:t>What do you remember about Jesus and the cross?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0167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4427" y="2142085"/>
            <a:ext cx="5715000" cy="428625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The bible says that after Jesus died on a cross, he was buried in a cave with a big round stone in front of it.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6041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Easter is an exciting time for Tom and Tess. </a:t>
            </a:r>
            <a:r>
              <a:rPr lang="en-GB" dirty="0"/>
              <a:t>On Good Friday they make hot cross buns with Mummy.</a:t>
            </a:r>
            <a:br>
              <a:rPr lang="en-GB" dirty="0"/>
            </a:br>
            <a:endParaRPr lang="en-GB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762779"/>
          </a:xfrm>
        </p:spPr>
        <p:txBody>
          <a:bodyPr>
            <a:normAutofit fontScale="85000" lnSpcReduction="20000"/>
          </a:bodyPr>
          <a:lstStyle/>
          <a:p>
            <a:r>
              <a:rPr lang="en-GB" dirty="0" smtClean="0"/>
              <a:t>Whilst they eat their buns they look at the crosses and remember that Jesus died on a cross and was buried in a tomb (cave).</a:t>
            </a:r>
            <a:endParaRPr lang="en-GB" dirty="0"/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473889" y="2652534"/>
            <a:ext cx="3889585" cy="3389670"/>
          </a:xfrm>
          <a:prstGeom prst="rect">
            <a:avLst/>
          </a:prstGeom>
        </p:spPr>
      </p:pic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87470"/>
          </a:xfrm>
        </p:spPr>
        <p:txBody>
          <a:bodyPr>
            <a:normAutofit fontScale="62500" lnSpcReduction="20000"/>
          </a:bodyPr>
          <a:lstStyle/>
          <a:p>
            <a:r>
              <a:rPr lang="en-GB" dirty="0" smtClean="0"/>
              <a:t>Tom – it’s like the cave Jesus was buried in</a:t>
            </a:r>
          </a:p>
          <a:p>
            <a:r>
              <a:rPr lang="en-GB" dirty="0" smtClean="0"/>
              <a:t>Tess- its like the stone door of the cave.</a:t>
            </a:r>
          </a:p>
          <a:p>
            <a:r>
              <a:rPr lang="en-GB" dirty="0" smtClean="0"/>
              <a:t>What do you think?</a:t>
            </a:r>
            <a:endParaRPr lang="en-GB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lvl="0"/>
            <a:endParaRPr lang="en-GB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8673" y="3319462"/>
            <a:ext cx="3517669" cy="246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400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2800" dirty="0" smtClean="0"/>
              <a:t>Have a go at making some hot cross buns yourself – you can use playdough or ingredients.  If you don’t have any of the above, why not draw some or make some crosses using sticks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14" name="Content Placeholder 13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679096" y="1592711"/>
            <a:ext cx="4114800" cy="3200400"/>
          </a:xfrm>
          <a:prstGeom prst="rect">
            <a:avLst/>
          </a:prstGeom>
        </p:spPr>
      </p:pic>
      <p:pic>
        <p:nvPicPr>
          <p:cNvPr id="13" name="Content Placeholder 12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1708702" y="3055420"/>
            <a:ext cx="2857500" cy="16002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33769" y="4930223"/>
            <a:ext cx="2359393" cy="176954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06056" y="4655620"/>
            <a:ext cx="2215333" cy="332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510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4893"/>
            <a:ext cx="10515600" cy="1325563"/>
          </a:xfrm>
        </p:spPr>
        <p:txBody>
          <a:bodyPr/>
          <a:lstStyle/>
          <a:p>
            <a:r>
              <a:rPr lang="en-GB" dirty="0" smtClean="0"/>
              <a:t>Or you could try a string cross like below!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462" y="1304857"/>
            <a:ext cx="2260321" cy="27666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0743" y="1304857"/>
            <a:ext cx="2141883" cy="299506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38360" y="1450456"/>
            <a:ext cx="3228561" cy="263665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1573" y="4544096"/>
            <a:ext cx="2856672" cy="231390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53368" y="4299924"/>
            <a:ext cx="3606922" cy="229490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76539" y="2555001"/>
            <a:ext cx="2592752" cy="3489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300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201</Words>
  <Application>Microsoft Office PowerPoint</Application>
  <PresentationFormat>Widescreen</PresentationFormat>
  <Paragraphs>12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How do Tom and Tess use crosses to celebrate Easter at home and at church?</vt:lpstr>
      <vt:lpstr>Do you recognise the shape on top of the bun?</vt:lpstr>
      <vt:lpstr>The bible says that after Jesus died on a cross, he was buried in a cave with a big round stone in front of it.</vt:lpstr>
      <vt:lpstr>Easter is an exciting time for Tom and Tess. On Good Friday they make hot cross buns with Mummy. </vt:lpstr>
      <vt:lpstr>Have a go at making some hot cross buns yourself – you can use playdough or ingredients.  If you don’t have any of the above, why not draw some or make some crosses using sticks.</vt:lpstr>
      <vt:lpstr>Or you could try a string cross like below!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do Tom and Tess use crosses to celebrate Easter at home and at church?</dc:title>
  <dc:creator>Jo Mason</dc:creator>
  <cp:lastModifiedBy>Jo Mason</cp:lastModifiedBy>
  <cp:revision>2</cp:revision>
  <dcterms:created xsi:type="dcterms:W3CDTF">2020-03-31T07:59:32Z</dcterms:created>
  <dcterms:modified xsi:type="dcterms:W3CDTF">2020-03-31T09:56:07Z</dcterms:modified>
</cp:coreProperties>
</file>