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Twinkl" panose="020B0604020202020204" charset="0"/>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569868"/>
            <a:ext cx="7632700" cy="4507860"/>
          </a:xfrm>
          <a:prstGeom prst="roundRect">
            <a:avLst>
              <a:gd name="adj" fmla="val 650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566054"/>
            <a:ext cx="7632700" cy="1132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45" t="-7211" r="4345"/>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117" r="4332"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7404" r="125" b="7404"/>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808" b="1788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71"/>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127</TotalTime>
  <Words>335</Words>
  <Application>Microsoft Office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Twinkl</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Upham Local account</cp:lastModifiedBy>
  <cp:revision>31</cp:revision>
  <dcterms:created xsi:type="dcterms:W3CDTF">2019-03-11T15:10:20Z</dcterms:created>
  <dcterms:modified xsi:type="dcterms:W3CDTF">2020-03-29T12:26:45Z</dcterms:modified>
</cp:coreProperties>
</file>