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5"/>
  </p:notesMasterIdLst>
  <p:handoutMasterIdLst>
    <p:handoutMasterId r:id="rId6"/>
  </p:handoutMasterIdLst>
  <p:sldIdLst>
    <p:sldId id="258" r:id="rId2"/>
    <p:sldId id="264" r:id="rId3"/>
    <p:sldId id="267" r:id="rId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7"/>
      <p:bold r:id="rId8"/>
      <p:italic r:id="rId9"/>
      <p:boldItalic r:id="rId10"/>
    </p:embeddedFont>
    <p:embeddedFont>
      <p:font typeface="Twinkl" panose="020B0604020202020204" charset="0"/>
      <p:regular r:id="rId11"/>
      <p:bold r:id="rId1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4984C"/>
    <a:srgbClr val="57A576"/>
    <a:srgbClr val="9FD24E"/>
    <a:srgbClr val="DE1E5A"/>
    <a:srgbClr val="18A0DB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1244" y="4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font" Target="fonts/font1.fntdata"/><Relationship Id="rId12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11" Type="http://schemas.openxmlformats.org/officeDocument/2006/relationships/font" Target="fonts/font5.fntdata"/><Relationship Id="rId5" Type="http://schemas.openxmlformats.org/officeDocument/2006/relationships/notesMaster" Target="notesMasters/notesMaster1.xml"/><Relationship Id="rId15" Type="http://schemas.openxmlformats.org/officeDocument/2006/relationships/theme" Target="theme/theme1.xml"/><Relationship Id="rId10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font" Target="fonts/font3.fntdata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4159" y="1593921"/>
            <a:ext cx="1705274" cy="394681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5604" y="1187869"/>
            <a:ext cx="2393936" cy="4412174"/>
          </a:xfrm>
          <a:prstGeom prst="rect">
            <a:avLst/>
          </a:prstGeom>
        </p:spPr>
      </p:pic>
      <p:sp>
        <p:nvSpPr>
          <p:cNvPr id="2" name="fierce"/>
          <p:cNvSpPr/>
          <p:nvPr/>
        </p:nvSpPr>
        <p:spPr>
          <a:xfrm>
            <a:off x="7536553" y="765175"/>
            <a:ext cx="862642" cy="422694"/>
          </a:xfrm>
          <a:prstGeom prst="roundRect">
            <a:avLst/>
          </a:prstGeom>
          <a:solidFill>
            <a:srgbClr val="57A57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fierce</a:t>
            </a:r>
          </a:p>
        </p:txBody>
      </p:sp>
      <p:cxnSp>
        <p:nvCxnSpPr>
          <p:cNvPr id="6" name="Straight Connector 5"/>
          <p:cNvCxnSpPr/>
          <p:nvPr/>
        </p:nvCxnSpPr>
        <p:spPr>
          <a:xfrm>
            <a:off x="4572000" y="765175"/>
            <a:ext cx="0" cy="532765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frightening"/>
          <p:cNvSpPr/>
          <p:nvPr/>
        </p:nvSpPr>
        <p:spPr>
          <a:xfrm>
            <a:off x="767750" y="765175"/>
            <a:ext cx="1552755" cy="422694"/>
          </a:xfrm>
          <a:prstGeom prst="roundRect">
            <a:avLst/>
          </a:prstGeom>
          <a:solidFill>
            <a:srgbClr val="57A57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frightening</a:t>
            </a:r>
          </a:p>
        </p:txBody>
      </p:sp>
      <p:sp>
        <p:nvSpPr>
          <p:cNvPr id="11" name="enormous"/>
          <p:cNvSpPr/>
          <p:nvPr/>
        </p:nvSpPr>
        <p:spPr>
          <a:xfrm>
            <a:off x="767750" y="1746166"/>
            <a:ext cx="1423359" cy="422694"/>
          </a:xfrm>
          <a:prstGeom prst="roundRect">
            <a:avLst/>
          </a:prstGeom>
          <a:solidFill>
            <a:srgbClr val="57A57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enormous</a:t>
            </a:r>
          </a:p>
        </p:txBody>
      </p:sp>
      <p:sp>
        <p:nvSpPr>
          <p:cNvPr id="12" name="scared"/>
          <p:cNvSpPr/>
          <p:nvPr/>
        </p:nvSpPr>
        <p:spPr>
          <a:xfrm>
            <a:off x="744805" y="2727157"/>
            <a:ext cx="1023609" cy="422694"/>
          </a:xfrm>
          <a:prstGeom prst="roundRect">
            <a:avLst/>
          </a:prstGeom>
          <a:solidFill>
            <a:srgbClr val="57A57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scared</a:t>
            </a:r>
          </a:p>
        </p:txBody>
      </p:sp>
      <p:sp>
        <p:nvSpPr>
          <p:cNvPr id="13" name="greedy"/>
          <p:cNvSpPr/>
          <p:nvPr/>
        </p:nvSpPr>
        <p:spPr>
          <a:xfrm>
            <a:off x="767750" y="3708148"/>
            <a:ext cx="1000663" cy="422694"/>
          </a:xfrm>
          <a:prstGeom prst="roundRect">
            <a:avLst/>
          </a:prstGeom>
          <a:solidFill>
            <a:srgbClr val="57A57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greedy</a:t>
            </a:r>
          </a:p>
        </p:txBody>
      </p:sp>
      <p:sp>
        <p:nvSpPr>
          <p:cNvPr id="14" name="poor"/>
          <p:cNvSpPr/>
          <p:nvPr/>
        </p:nvSpPr>
        <p:spPr>
          <a:xfrm>
            <a:off x="767751" y="4689139"/>
            <a:ext cx="862642" cy="422694"/>
          </a:xfrm>
          <a:prstGeom prst="roundRect">
            <a:avLst/>
          </a:prstGeom>
          <a:solidFill>
            <a:srgbClr val="57A57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poor</a:t>
            </a:r>
          </a:p>
        </p:txBody>
      </p:sp>
      <p:sp>
        <p:nvSpPr>
          <p:cNvPr id="15" name="friendly"/>
          <p:cNvSpPr/>
          <p:nvPr/>
        </p:nvSpPr>
        <p:spPr>
          <a:xfrm>
            <a:off x="767751" y="5670131"/>
            <a:ext cx="1173192" cy="422694"/>
          </a:xfrm>
          <a:prstGeom prst="roundRect">
            <a:avLst/>
          </a:prstGeom>
          <a:solidFill>
            <a:srgbClr val="57A57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friendly</a:t>
            </a:r>
          </a:p>
        </p:txBody>
      </p:sp>
      <p:sp>
        <p:nvSpPr>
          <p:cNvPr id="16" name="clever"/>
          <p:cNvSpPr/>
          <p:nvPr/>
        </p:nvSpPr>
        <p:spPr>
          <a:xfrm>
            <a:off x="7536553" y="1754109"/>
            <a:ext cx="862642" cy="422694"/>
          </a:xfrm>
          <a:prstGeom prst="roundRect">
            <a:avLst/>
          </a:prstGeom>
          <a:solidFill>
            <a:srgbClr val="57A57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clever</a:t>
            </a:r>
          </a:p>
        </p:txBody>
      </p:sp>
      <p:sp>
        <p:nvSpPr>
          <p:cNvPr id="17" name="kind"/>
          <p:cNvSpPr/>
          <p:nvPr/>
        </p:nvSpPr>
        <p:spPr>
          <a:xfrm>
            <a:off x="7513608" y="2735100"/>
            <a:ext cx="862642" cy="422694"/>
          </a:xfrm>
          <a:prstGeom prst="roundRect">
            <a:avLst/>
          </a:prstGeom>
          <a:solidFill>
            <a:srgbClr val="57A57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kind</a:t>
            </a:r>
          </a:p>
        </p:txBody>
      </p:sp>
      <p:sp>
        <p:nvSpPr>
          <p:cNvPr id="18" name="angry"/>
          <p:cNvSpPr/>
          <p:nvPr/>
        </p:nvSpPr>
        <p:spPr>
          <a:xfrm>
            <a:off x="7536553" y="3716091"/>
            <a:ext cx="862642" cy="422694"/>
          </a:xfrm>
          <a:prstGeom prst="roundRect">
            <a:avLst/>
          </a:prstGeom>
          <a:solidFill>
            <a:srgbClr val="57A57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angry</a:t>
            </a:r>
          </a:p>
        </p:txBody>
      </p:sp>
      <p:sp>
        <p:nvSpPr>
          <p:cNvPr id="19" name="brave"/>
          <p:cNvSpPr/>
          <p:nvPr/>
        </p:nvSpPr>
        <p:spPr>
          <a:xfrm>
            <a:off x="7536553" y="4697082"/>
            <a:ext cx="862642" cy="422694"/>
          </a:xfrm>
          <a:prstGeom prst="roundRect">
            <a:avLst/>
          </a:prstGeom>
          <a:solidFill>
            <a:srgbClr val="57A57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brave</a:t>
            </a:r>
          </a:p>
        </p:txBody>
      </p:sp>
      <p:sp>
        <p:nvSpPr>
          <p:cNvPr id="20" name="evil"/>
          <p:cNvSpPr/>
          <p:nvPr/>
        </p:nvSpPr>
        <p:spPr>
          <a:xfrm>
            <a:off x="7536553" y="5678074"/>
            <a:ext cx="862642" cy="422694"/>
          </a:xfrm>
          <a:prstGeom prst="roundRect">
            <a:avLst/>
          </a:prstGeom>
          <a:solidFill>
            <a:srgbClr val="57A57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evil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1.11111E-6 L 0.50851 0.237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417" y="118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3.33333E-6 L 0.43159 0.19514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580" y="97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2.22222E-6 L 0.15156 -0.05741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569" y="-28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2.22222E-6 L 0.56597 -0.00672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299" y="-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33333E-6 L 0.15191 -0.06435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587" y="-32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11111E-6 L 0.26788 -0.17384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385" y="-87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1.11111E-6 L -0.2934 0.50162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670" y="250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07407E-6 L -0.46007 0.55371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003" y="27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91 -0.00069 L -0.56128 0.34838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69" y="174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4.81481E-6 L -0.16475 0.11111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247" y="55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7.40741E-7 L -0.46197 -0.30579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108" y="-15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6 L -0.18923 -0.03195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62" y="-15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2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DCB5FAEE-CC91-4608-92BD-1007FC9F45E5}" vid="{49F44A1D-5DD0-448D-A9E8-9C9190F1A6E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14</TotalTime>
  <Words>12</Words>
  <Application>Microsoft Office PowerPoint</Application>
  <PresentationFormat>On-screen Show (4:3)</PresentationFormat>
  <Paragraphs>12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Calibri</vt:lpstr>
      <vt:lpstr>Twinkl</vt:lpstr>
      <vt:lpstr>Arial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Shantal Paley</dc:creator>
  <cp:lastModifiedBy>josothcott@icloud.com</cp:lastModifiedBy>
  <cp:revision>3</cp:revision>
  <dcterms:created xsi:type="dcterms:W3CDTF">2018-11-27T10:33:59Z</dcterms:created>
  <dcterms:modified xsi:type="dcterms:W3CDTF">2021-02-03T13:08:49Z</dcterms:modified>
</cp:coreProperties>
</file>