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443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27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265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670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908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135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85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448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35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840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243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1EDF8-4051-44AB-A432-F3A845EF3F8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94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 syllable words</a:t>
            </a:r>
            <a:endParaRPr lang="en-GB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88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Comic Sans MS" panose="030F0702030302020204" pitchFamily="66" charset="0"/>
              </a:rPr>
              <a:t>h</a:t>
            </a:r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</a:t>
            </a:r>
            <a:r>
              <a:rPr lang="en-GB" sz="8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ng</a:t>
            </a:r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ing</a:t>
            </a:r>
            <a:endParaRPr lang="en-GB" sz="8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044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SassoonCRInfant" pitchFamily="2" charset="0"/>
              </a:rPr>
              <a:t>s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i</a:t>
            </a:r>
            <a:r>
              <a:rPr lang="en-GB" sz="8800" dirty="0" smtClean="0">
                <a:solidFill>
                  <a:srgbClr val="7030A0"/>
                </a:solidFill>
                <a:latin typeface="SassoonCRInfant" pitchFamily="2" charset="0"/>
              </a:rPr>
              <a:t>ng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SassoonCRInfant" pitchFamily="2" charset="0"/>
              </a:rPr>
              <a:t>ing</a:t>
            </a:r>
            <a:endParaRPr lang="en-GB" sz="8800" dirty="0">
              <a:solidFill>
                <a:schemeClr val="tx1"/>
              </a:solidFill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53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SassoonCRInfant" pitchFamily="2" charset="0"/>
              </a:rPr>
              <a:t>f</a:t>
            </a:r>
            <a:r>
              <a:rPr lang="en-GB" sz="8800" smtClean="0">
                <a:solidFill>
                  <a:schemeClr val="tx1"/>
                </a:solidFill>
                <a:latin typeface="SassoonCRInfant" pitchFamily="2" charset="0"/>
              </a:rPr>
              <a:t>i</a:t>
            </a:r>
            <a:r>
              <a:rPr lang="en-GB" sz="8800" smtClean="0">
                <a:solidFill>
                  <a:srgbClr val="7030A0"/>
                </a:solidFill>
                <a:latin typeface="SassoonCRInfant" pitchFamily="2" charset="0"/>
              </a:rPr>
              <a:t>sh</a:t>
            </a:r>
            <a:r>
              <a:rPr lang="en-GB" sz="8800" smtClean="0">
                <a:solidFill>
                  <a:schemeClr val="tx1"/>
                </a:solidFill>
                <a:latin typeface="SassoonCRInfant" pitchFamily="2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SassoonCRInfant" pitchFamily="2" charset="0"/>
              </a:rPr>
              <a:t>ing</a:t>
            </a:r>
            <a:endParaRPr lang="en-GB" sz="8800" dirty="0">
              <a:solidFill>
                <a:schemeClr val="tx1"/>
              </a:solidFill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9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SassoonCRInfant" pitchFamily="2" charset="0"/>
              </a:rPr>
              <a:t>r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u</a:t>
            </a:r>
            <a:r>
              <a:rPr lang="en-GB" sz="8800" dirty="0" smtClean="0">
                <a:solidFill>
                  <a:schemeClr val="accent4"/>
                </a:solidFill>
                <a:latin typeface="SassoonCRInfant" pitchFamily="2" charset="0"/>
              </a:rPr>
              <a:t>sh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SassoonCRInfant" pitchFamily="2" charset="0"/>
              </a:rPr>
              <a:t>ing</a:t>
            </a:r>
            <a:endParaRPr lang="en-GB" sz="8800" dirty="0">
              <a:solidFill>
                <a:schemeClr val="tx1"/>
              </a:solidFill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50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</a:t>
            </a:r>
            <a:r>
              <a:rPr lang="en-GB" sz="8800" dirty="0" smtClean="0">
                <a:solidFill>
                  <a:schemeClr val="accent4"/>
                </a:solidFill>
                <a:latin typeface="Comic Sans MS" panose="030F0702030302020204" pitchFamily="66" charset="0"/>
              </a:rPr>
              <a:t>ai</a:t>
            </a:r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</a:t>
            </a:r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ing</a:t>
            </a:r>
            <a:endParaRPr lang="en-GB" sz="8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37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r>
              <a:rPr lang="en-GB" sz="8800" dirty="0" smtClean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ai</a:t>
            </a:r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</a:t>
            </a:r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ing</a:t>
            </a:r>
            <a:endParaRPr lang="en-GB" sz="8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83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ba</a:t>
            </a:r>
            <a:r>
              <a:rPr lang="en-GB" sz="8800" dirty="0" smtClean="0">
                <a:solidFill>
                  <a:srgbClr val="7030A0"/>
                </a:solidFill>
                <a:latin typeface="SassoonCRInfant" pitchFamily="2" charset="0"/>
              </a:rPr>
              <a:t>ng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SassoonCRInfant" pitchFamily="2" charset="0"/>
              </a:rPr>
              <a:t>ing</a:t>
            </a:r>
            <a:endParaRPr lang="en-GB" sz="8800" dirty="0">
              <a:solidFill>
                <a:schemeClr val="tx1"/>
              </a:solidFill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7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10</Words>
  <Application>Microsoft Office PowerPoint</Application>
  <PresentationFormat>On-screen Show (4:3)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SassoonCRInfant</vt:lpstr>
      <vt:lpstr>Office Theme</vt:lpstr>
      <vt:lpstr>2 syllable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Mason</dc:creator>
  <cp:lastModifiedBy>Jo Mason</cp:lastModifiedBy>
  <cp:revision>5</cp:revision>
  <dcterms:created xsi:type="dcterms:W3CDTF">2013-09-18T22:32:27Z</dcterms:created>
  <dcterms:modified xsi:type="dcterms:W3CDTF">2020-04-26T11:02:08Z</dcterms:modified>
</cp:coreProperties>
</file>