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2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1"/>
            <a:ext cx="8915399" cy="1077686"/>
          </a:xfrm>
        </p:spPr>
        <p:txBody>
          <a:bodyPr/>
          <a:lstStyle/>
          <a:p>
            <a:pPr algn="ctr"/>
            <a:r>
              <a:rPr lang="en-GB" dirty="0" smtClean="0"/>
              <a:t>CCVC words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3879669"/>
            <a:ext cx="8915399" cy="2023993"/>
          </a:xfrm>
        </p:spPr>
        <p:txBody>
          <a:bodyPr>
            <a:noAutofit/>
          </a:bodyPr>
          <a:lstStyle/>
          <a:p>
            <a:pPr algn="ctr"/>
            <a:r>
              <a:rPr lang="en-GB" sz="4000" dirty="0" err="1"/>
              <a:t>p</a:t>
            </a:r>
            <a:r>
              <a:rPr lang="en-GB" sz="4000" dirty="0" err="1" smtClean="0"/>
              <a:t>r</a:t>
            </a:r>
            <a:endParaRPr lang="en-GB" sz="4000" dirty="0" smtClean="0"/>
          </a:p>
          <a:p>
            <a:pPr algn="ctr"/>
            <a:r>
              <a:rPr lang="en-GB" sz="4000" dirty="0" err="1"/>
              <a:t>d</a:t>
            </a:r>
            <a:r>
              <a:rPr lang="en-GB" sz="4000" dirty="0" err="1" smtClean="0"/>
              <a:t>r</a:t>
            </a:r>
            <a:endParaRPr lang="en-GB" sz="4000" dirty="0" smtClean="0"/>
          </a:p>
          <a:p>
            <a:pPr algn="ctr"/>
            <a:r>
              <a:rPr lang="en-GB" sz="4000" dirty="0" err="1" smtClean="0"/>
              <a:t>br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40602622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10000" dirty="0" smtClean="0">
                <a:latin typeface="Comic Sans MS" panose="030F0702030302020204" pitchFamily="66" charset="0"/>
              </a:rPr>
              <a:t>dre</a:t>
            </a:r>
            <a:r>
              <a:rPr lang="en-GB" sz="10000" u="sng" dirty="0" smtClean="0">
                <a:latin typeface="Comic Sans MS" panose="030F0702030302020204" pitchFamily="66" charset="0"/>
              </a:rPr>
              <a:t>ss</a:t>
            </a:r>
            <a:endParaRPr lang="en-GB" sz="10000" u="sng" dirty="0">
              <a:latin typeface="Comic Sans MS" panose="030F0702030302020204" pitchFamily="66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0810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10000" dirty="0" smtClean="0">
                <a:latin typeface="Comic Sans MS" panose="030F0702030302020204" pitchFamily="66" charset="0"/>
              </a:rPr>
              <a:t>drop</a:t>
            </a:r>
            <a:endParaRPr lang="en-GB" sz="10000" u="sng" dirty="0">
              <a:latin typeface="Comic Sans MS" panose="030F0702030302020204" pitchFamily="66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6474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10000" dirty="0" smtClean="0">
                <a:latin typeface="Comic Sans MS" panose="030F0702030302020204" pitchFamily="66" charset="0"/>
              </a:rPr>
              <a:t>drag</a:t>
            </a:r>
            <a:endParaRPr lang="en-GB" sz="10000" u="sng" dirty="0">
              <a:latin typeface="Comic Sans MS" panose="030F0702030302020204" pitchFamily="66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7366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10000" dirty="0" smtClean="0">
                <a:latin typeface="Comic Sans MS" panose="030F0702030302020204" pitchFamily="66" charset="0"/>
              </a:rPr>
              <a:t>prop</a:t>
            </a:r>
            <a:endParaRPr lang="en-GB" sz="10000" u="sng" dirty="0">
              <a:latin typeface="Comic Sans MS" panose="030F0702030302020204" pitchFamily="66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0256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10000" dirty="0" smtClean="0">
                <a:latin typeface="Comic Sans MS" panose="030F0702030302020204" pitchFamily="66" charset="0"/>
              </a:rPr>
              <a:t>pr</a:t>
            </a:r>
            <a:r>
              <a:rPr lang="en-GB" sz="10000" u="sng" dirty="0" smtClean="0">
                <a:latin typeface="Comic Sans MS" panose="030F0702030302020204" pitchFamily="66" charset="0"/>
              </a:rPr>
              <a:t>ay</a:t>
            </a:r>
            <a:endParaRPr lang="en-GB" sz="10000" u="sng" dirty="0">
              <a:latin typeface="Comic Sans MS" panose="030F0702030302020204" pitchFamily="66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5682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10000" dirty="0" smtClean="0">
                <a:latin typeface="Comic Sans MS" panose="030F0702030302020204" pitchFamily="66" charset="0"/>
              </a:rPr>
              <a:t>pram</a:t>
            </a:r>
            <a:endParaRPr lang="en-GB" sz="10000" u="sng" dirty="0">
              <a:latin typeface="Comic Sans MS" panose="030F0702030302020204" pitchFamily="66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57002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10000" dirty="0" smtClean="0">
                <a:latin typeface="Comic Sans MS" panose="030F0702030302020204" pitchFamily="66" charset="0"/>
              </a:rPr>
              <a:t>bri</a:t>
            </a:r>
            <a:r>
              <a:rPr lang="en-GB" sz="10000" u="sng" dirty="0" smtClean="0">
                <a:latin typeface="Comic Sans MS" panose="030F0702030302020204" pitchFamily="66" charset="0"/>
              </a:rPr>
              <a:t>ng</a:t>
            </a:r>
            <a:endParaRPr lang="en-GB" sz="10000" u="sng" dirty="0">
              <a:latin typeface="Comic Sans MS" panose="030F0702030302020204" pitchFamily="66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4097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10000" dirty="0" smtClean="0">
                <a:latin typeface="Comic Sans MS" panose="030F0702030302020204" pitchFamily="66" charset="0"/>
              </a:rPr>
              <a:t>br</a:t>
            </a:r>
            <a:r>
              <a:rPr lang="en-GB" sz="10000" u="sng" dirty="0" smtClean="0">
                <a:latin typeface="Comic Sans MS" panose="030F0702030302020204" pitchFamily="66" charset="0"/>
              </a:rPr>
              <a:t>ow</a:t>
            </a:r>
            <a:r>
              <a:rPr lang="en-GB" sz="10000" dirty="0" smtClean="0">
                <a:latin typeface="Comic Sans MS" panose="030F0702030302020204" pitchFamily="66" charset="0"/>
              </a:rPr>
              <a:t>n</a:t>
            </a:r>
            <a:endParaRPr lang="en-GB" sz="10000" u="sng" dirty="0">
              <a:latin typeface="Comic Sans MS" panose="030F0702030302020204" pitchFamily="66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6187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10000" dirty="0" smtClean="0">
                <a:latin typeface="Comic Sans MS" panose="030F0702030302020204" pitchFamily="66" charset="0"/>
              </a:rPr>
              <a:t>bri</a:t>
            </a:r>
            <a:r>
              <a:rPr lang="en-GB" sz="10000" u="sng" dirty="0" smtClean="0">
                <a:latin typeface="Comic Sans MS" panose="030F0702030302020204" pitchFamily="66" charset="0"/>
              </a:rPr>
              <a:t>ck</a:t>
            </a:r>
            <a:endParaRPr lang="en-GB" sz="10000" u="sng" dirty="0">
              <a:latin typeface="Comic Sans MS" panose="030F0702030302020204" pitchFamily="66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877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964332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9</TotalTime>
  <Words>14</Words>
  <Application>Microsoft Office PowerPoint</Application>
  <PresentationFormat>Widescreen</PresentationFormat>
  <Paragraphs>13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Century Gothic</vt:lpstr>
      <vt:lpstr>Comic Sans MS</vt:lpstr>
      <vt:lpstr>Wingdings 3</vt:lpstr>
      <vt:lpstr>Wisp</vt:lpstr>
      <vt:lpstr>CCVC words</vt:lpstr>
      <vt:lpstr>dress</vt:lpstr>
      <vt:lpstr>drop</vt:lpstr>
      <vt:lpstr>drag</vt:lpstr>
      <vt:lpstr>prop</vt:lpstr>
      <vt:lpstr>pray</vt:lpstr>
      <vt:lpstr>pram</vt:lpstr>
      <vt:lpstr>bring</vt:lpstr>
      <vt:lpstr>brown</vt:lpstr>
      <vt:lpstr>brick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CCVC words</dc:title>
  <dc:creator>Jo Mason</dc:creator>
  <cp:lastModifiedBy>Jo Mason</cp:lastModifiedBy>
  <cp:revision>2</cp:revision>
  <dcterms:created xsi:type="dcterms:W3CDTF">2020-05-10T15:38:05Z</dcterms:created>
  <dcterms:modified xsi:type="dcterms:W3CDTF">2020-05-10T15:47:51Z</dcterms:modified>
</cp:coreProperties>
</file>